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6.xml" ContentType="application/vnd.openxmlformats-officedocument.theme+xml"/>
  <Override PartName="/ppt/tags/tag7.xml" ContentType="application/vnd.openxmlformats-officedocument.presentationml.tags+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8.xml" ContentType="application/vnd.openxmlformats-officedocument.theme+xml"/>
  <Override PartName="/ppt/tags/tag9.xml" ContentType="application/vnd.openxmlformats-officedocument.presentationml.tags+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9.xml" ContentType="application/vnd.openxmlformats-officedocument.theme+xml"/>
  <Override PartName="/ppt/tags/tag10.xml" ContentType="application/vnd.openxmlformats-officedocument.presentationml.tags+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10.xml" ContentType="application/vnd.openxmlformats-officedocument.theme+xml"/>
  <Override PartName="/ppt/tags/tag11.xml" ContentType="application/vnd.openxmlformats-officedocument.presentationml.tags+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11.xml" ContentType="application/vnd.openxmlformats-officedocument.theme+xml"/>
  <Override PartName="/ppt/tags/tag12.xml" ContentType="application/vnd.openxmlformats-officedocument.presentationml.tags+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12.xml" ContentType="application/vnd.openxmlformats-officedocument.theme+xml"/>
  <Override PartName="/ppt/tags/tag13.xml" ContentType="application/vnd.openxmlformats-officedocument.presentationml.tags+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13.xml" ContentType="application/vnd.openxmlformats-officedocument.theme+xml"/>
  <Override PartName="/ppt/tags/tag14.xml" ContentType="application/vnd.openxmlformats-officedocument.presentationml.tags+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14.xml" ContentType="application/vnd.openxmlformats-officedocument.theme+xml"/>
  <Override PartName="/ppt/tags/tag15.xml" ContentType="application/vnd.openxmlformats-officedocument.presentationml.tags+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58" r:id="rId2"/>
    <p:sldMasterId id="2147483789" r:id="rId3"/>
    <p:sldMasterId id="2147483820" r:id="rId4"/>
    <p:sldMasterId id="2147483851" r:id="rId5"/>
    <p:sldMasterId id="2147483882" r:id="rId6"/>
    <p:sldMasterId id="2147483914" r:id="rId7"/>
    <p:sldMasterId id="2147483946" r:id="rId8"/>
    <p:sldMasterId id="2147483978" r:id="rId9"/>
    <p:sldMasterId id="2147484010" r:id="rId10"/>
    <p:sldMasterId id="2147484041" r:id="rId11"/>
    <p:sldMasterId id="2147484073" r:id="rId12"/>
    <p:sldMasterId id="2147484105" r:id="rId13"/>
    <p:sldMasterId id="2147484136" r:id="rId14"/>
    <p:sldMasterId id="2147484168" r:id="rId15"/>
  </p:sldMasterIdLst>
  <p:notesMasterIdLst>
    <p:notesMasterId r:id="rId36"/>
  </p:notesMasterIdLst>
  <p:handoutMasterIdLst>
    <p:handoutMasterId r:id="rId37"/>
  </p:handoutMasterIdLst>
  <p:sldIdLst>
    <p:sldId id="1110" r:id="rId16"/>
    <p:sldId id="1087" r:id="rId17"/>
    <p:sldId id="1023" r:id="rId18"/>
    <p:sldId id="1093" r:id="rId19"/>
    <p:sldId id="1104" r:id="rId20"/>
    <p:sldId id="1144" r:id="rId21"/>
    <p:sldId id="1128" r:id="rId22"/>
    <p:sldId id="1129" r:id="rId23"/>
    <p:sldId id="1142" r:id="rId24"/>
    <p:sldId id="1143" r:id="rId25"/>
    <p:sldId id="1024" r:id="rId26"/>
    <p:sldId id="1138" r:id="rId27"/>
    <p:sldId id="1139" r:id="rId28"/>
    <p:sldId id="1136" r:id="rId29"/>
    <p:sldId id="1137" r:id="rId30"/>
    <p:sldId id="1140" r:id="rId31"/>
    <p:sldId id="1141" r:id="rId32"/>
    <p:sldId id="1111" r:id="rId33"/>
    <p:sldId id="1135" r:id="rId34"/>
    <p:sldId id="1117" r:id="rId35"/>
  </p:sldIdLst>
  <p:sldSz cx="10691813" cy="7559675"/>
  <p:notesSz cx="6797675" cy="9928225"/>
  <p:custDataLst>
    <p:tags r:id="rId38"/>
  </p:custDataLst>
  <p:defaultTextStyle>
    <a:defPPr>
      <a:defRPr lang="en-US"/>
    </a:defPPr>
    <a:lvl1pPr marL="0" algn="l" defTabSz="787481" rtl="0" eaLnBrk="1" latinLnBrk="0" hangingPunct="1">
      <a:defRPr sz="1550" kern="1200">
        <a:solidFill>
          <a:schemeClr val="tx1"/>
        </a:solidFill>
        <a:latin typeface="+mn-lt"/>
        <a:ea typeface="+mn-ea"/>
        <a:cs typeface="+mn-cs"/>
      </a:defRPr>
    </a:lvl1pPr>
    <a:lvl2pPr marL="393741" algn="l" defTabSz="787481" rtl="0" eaLnBrk="1" latinLnBrk="0" hangingPunct="1">
      <a:defRPr sz="1550" kern="1200">
        <a:solidFill>
          <a:schemeClr val="tx1"/>
        </a:solidFill>
        <a:latin typeface="+mn-lt"/>
        <a:ea typeface="+mn-ea"/>
        <a:cs typeface="+mn-cs"/>
      </a:defRPr>
    </a:lvl2pPr>
    <a:lvl3pPr marL="787481" algn="l" defTabSz="787481" rtl="0" eaLnBrk="1" latinLnBrk="0" hangingPunct="1">
      <a:defRPr sz="1550" kern="1200">
        <a:solidFill>
          <a:schemeClr val="tx1"/>
        </a:solidFill>
        <a:latin typeface="+mn-lt"/>
        <a:ea typeface="+mn-ea"/>
        <a:cs typeface="+mn-cs"/>
      </a:defRPr>
    </a:lvl3pPr>
    <a:lvl4pPr marL="1181222" algn="l" defTabSz="787481" rtl="0" eaLnBrk="1" latinLnBrk="0" hangingPunct="1">
      <a:defRPr sz="1550" kern="1200">
        <a:solidFill>
          <a:schemeClr val="tx1"/>
        </a:solidFill>
        <a:latin typeface="+mn-lt"/>
        <a:ea typeface="+mn-ea"/>
        <a:cs typeface="+mn-cs"/>
      </a:defRPr>
    </a:lvl4pPr>
    <a:lvl5pPr marL="1574963" algn="l" defTabSz="787481" rtl="0" eaLnBrk="1" latinLnBrk="0" hangingPunct="1">
      <a:defRPr sz="1550" kern="1200">
        <a:solidFill>
          <a:schemeClr val="tx1"/>
        </a:solidFill>
        <a:latin typeface="+mn-lt"/>
        <a:ea typeface="+mn-ea"/>
        <a:cs typeface="+mn-cs"/>
      </a:defRPr>
    </a:lvl5pPr>
    <a:lvl6pPr marL="1968703" algn="l" defTabSz="787481" rtl="0" eaLnBrk="1" latinLnBrk="0" hangingPunct="1">
      <a:defRPr sz="1550" kern="1200">
        <a:solidFill>
          <a:schemeClr val="tx1"/>
        </a:solidFill>
        <a:latin typeface="+mn-lt"/>
        <a:ea typeface="+mn-ea"/>
        <a:cs typeface="+mn-cs"/>
      </a:defRPr>
    </a:lvl6pPr>
    <a:lvl7pPr marL="2362444" algn="l" defTabSz="787481" rtl="0" eaLnBrk="1" latinLnBrk="0" hangingPunct="1">
      <a:defRPr sz="1550" kern="1200">
        <a:solidFill>
          <a:schemeClr val="tx1"/>
        </a:solidFill>
        <a:latin typeface="+mn-lt"/>
        <a:ea typeface="+mn-ea"/>
        <a:cs typeface="+mn-cs"/>
      </a:defRPr>
    </a:lvl7pPr>
    <a:lvl8pPr marL="2756184" algn="l" defTabSz="787481" rtl="0" eaLnBrk="1" latinLnBrk="0" hangingPunct="1">
      <a:defRPr sz="1550" kern="1200">
        <a:solidFill>
          <a:schemeClr val="tx1"/>
        </a:solidFill>
        <a:latin typeface="+mn-lt"/>
        <a:ea typeface="+mn-ea"/>
        <a:cs typeface="+mn-cs"/>
      </a:defRPr>
    </a:lvl8pPr>
    <a:lvl9pPr marL="3149925" algn="l" defTabSz="787481" rtl="0" eaLnBrk="1" latinLnBrk="0" hangingPunct="1">
      <a:defRPr sz="1550" kern="1200">
        <a:solidFill>
          <a:schemeClr val="tx1"/>
        </a:solidFill>
        <a:latin typeface="+mn-lt"/>
        <a:ea typeface="+mn-ea"/>
        <a:cs typeface="+mn-cs"/>
      </a:defRPr>
    </a:lvl9pPr>
  </p:defaultTextStyle>
  <p:extLst>
    <p:ext uri="{EFAFB233-063F-42B5-8137-9DF3F51BA10A}">
      <p15:sldGuideLst xmlns:p15="http://schemas.microsoft.com/office/powerpoint/2012/main">
        <p15:guide id="10" pos="11" userDrawn="1">
          <p15:clr>
            <a:srgbClr val="A4A3A4"/>
          </p15:clr>
        </p15:guide>
        <p15:guide id="11" orient="horz" pos="2355" userDrawn="1">
          <p15:clr>
            <a:srgbClr val="A4A3A4"/>
          </p15:clr>
        </p15:guide>
        <p15:guide id="12" orient="horz" pos="1791" userDrawn="1">
          <p15:clr>
            <a:srgbClr val="A4A3A4"/>
          </p15:clr>
        </p15:guide>
        <p15:guide id="13" orient="horz" pos="2903" userDrawn="1">
          <p15:clr>
            <a:srgbClr val="A4A3A4"/>
          </p15:clr>
        </p15:guide>
        <p15:guide id="14" orient="horz" pos="347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Bates, Natalie (UK - Cambridge)" initials="BN(-C" lastIdx="74" clrIdx="6">
    <p:extLst>
      <p:ext uri="{19B8F6BF-5375-455C-9EA6-DF929625EA0E}">
        <p15:presenceInfo xmlns:p15="http://schemas.microsoft.com/office/powerpoint/2012/main" userId="S-1-5-21-83642069-1626958306-390482200-436724" providerId="AD"/>
      </p:ext>
    </p:extLst>
  </p:cmAuthor>
  <p:cmAuthor id="1" name="O'Brien, Luke (UK - London)" initials="OL(-L" lastIdx="130" clrIdx="0">
    <p:extLst>
      <p:ext uri="{19B8F6BF-5375-455C-9EA6-DF929625EA0E}">
        <p15:presenceInfo xmlns:p15="http://schemas.microsoft.com/office/powerpoint/2012/main" userId="S-1-5-21-83642069-1626958306-390482200-409174" providerId="AD"/>
      </p:ext>
    </p:extLst>
  </p:cmAuthor>
  <p:cmAuthor id="8" name="Hannah Jane Routh" initials="hrouth" lastIdx="26" clrIdx="7">
    <p:extLst>
      <p:ext uri="{19B8F6BF-5375-455C-9EA6-DF929625EA0E}">
        <p15:presenceInfo xmlns:p15="http://schemas.microsoft.com/office/powerpoint/2012/main" userId="Hannah Jane Routh" providerId="None"/>
      </p:ext>
    </p:extLst>
  </p:cmAuthor>
  <p:cmAuthor id="2" name="Clarbour, Tasha (UK - London)" initials="CT(-L" lastIdx="452" clrIdx="1">
    <p:extLst>
      <p:ext uri="{19B8F6BF-5375-455C-9EA6-DF929625EA0E}">
        <p15:presenceInfo xmlns:p15="http://schemas.microsoft.com/office/powerpoint/2012/main" userId="S-1-5-21-83642069-1626958306-390482200-366210" providerId="AD"/>
      </p:ext>
    </p:extLst>
  </p:cmAuthor>
  <p:cmAuthor id="9" name="Yuan Jiang" initials="yuajiang" lastIdx="8" clrIdx="8">
    <p:extLst>
      <p:ext uri="{19B8F6BF-5375-455C-9EA6-DF929625EA0E}">
        <p15:presenceInfo xmlns:p15="http://schemas.microsoft.com/office/powerpoint/2012/main" userId="Yuan Jiang" providerId="None"/>
      </p:ext>
    </p:extLst>
  </p:cmAuthor>
  <p:cmAuthor id="3" name="Lampen, Katherine (UK - London)" initials="LK(-L" lastIdx="43" clrIdx="2">
    <p:extLst>
      <p:ext uri="{19B8F6BF-5375-455C-9EA6-DF929625EA0E}">
        <p15:presenceInfo xmlns:p15="http://schemas.microsoft.com/office/powerpoint/2012/main" userId="S-1-5-21-83642069-1626958306-390482200-125575" providerId="AD"/>
      </p:ext>
    </p:extLst>
  </p:cmAuthor>
  <p:cmAuthor id="4" name="mbarber" initials="m" lastIdx="1" clrIdx="3">
    <p:extLst>
      <p:ext uri="{19B8F6BF-5375-455C-9EA6-DF929625EA0E}">
        <p15:presenceInfo xmlns:p15="http://schemas.microsoft.com/office/powerpoint/2012/main" userId="mbarber" providerId="None"/>
      </p:ext>
    </p:extLst>
  </p:cmAuthor>
  <p:cmAuthor id="5" name="Goodman, Max (UK - London)" initials="GM(-L" lastIdx="9" clrIdx="4">
    <p:extLst>
      <p:ext uri="{19B8F6BF-5375-455C-9EA6-DF929625EA0E}">
        <p15:presenceInfo xmlns:p15="http://schemas.microsoft.com/office/powerpoint/2012/main" userId="S-1-5-21-83642069-1626958306-390482200-555508" providerId="AD"/>
      </p:ext>
    </p:extLst>
  </p:cmAuthor>
  <p:cmAuthor id="6" name="Hogg, Fay (UK - London)" initials="HF(-L" lastIdx="1" clrIdx="5">
    <p:extLst>
      <p:ext uri="{19B8F6BF-5375-455C-9EA6-DF929625EA0E}">
        <p15:presenceInfo xmlns:p15="http://schemas.microsoft.com/office/powerpoint/2012/main" userId="S-1-5-21-83642069-1626958306-390482200-6336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EFE8"/>
    <a:srgbClr val="DCDCDC"/>
    <a:srgbClr val="0097A9"/>
    <a:srgbClr val="C8C9CA"/>
    <a:srgbClr val="3C8A2E"/>
    <a:srgbClr val="ED8B00"/>
    <a:srgbClr val="DB291C"/>
    <a:srgbClr val="000000"/>
    <a:srgbClr val="FFCD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85" autoAdjust="0"/>
    <p:restoredTop sz="80415" autoAdjust="0"/>
  </p:normalViewPr>
  <p:slideViewPr>
    <p:cSldViewPr snapToGrid="0" showGuides="1">
      <p:cViewPr>
        <p:scale>
          <a:sx n="70" d="100"/>
          <a:sy n="70" d="100"/>
        </p:scale>
        <p:origin x="1070" y="38"/>
      </p:cViewPr>
      <p:guideLst>
        <p:guide pos="11"/>
        <p:guide orient="horz" pos="2355"/>
        <p:guide orient="horz" pos="1791"/>
        <p:guide orient="horz" pos="2903"/>
        <p:guide orient="horz" pos="3470"/>
      </p:guideLst>
    </p:cSldViewPr>
  </p:slideViewPr>
  <p:outlineViewPr>
    <p:cViewPr>
      <p:scale>
        <a:sx n="33" d="100"/>
        <a:sy n="33" d="100"/>
      </p:scale>
      <p:origin x="0" y="-59190"/>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55" d="100"/>
          <a:sy n="55" d="100"/>
        </p:scale>
        <p:origin x="2940"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handoutMaster" Target="handoutMasters/handoutMaster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CCFE00-7F53-49E2-9AF6-C7442FE2BC0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46ABABD9-5203-40DD-A220-8A9B1FEBBF46}">
      <dgm:prSet phldrT="[Text]"/>
      <dgm:spPr>
        <a:solidFill>
          <a:srgbClr val="63666A"/>
        </a:solidFill>
        <a:ln>
          <a:solidFill>
            <a:schemeClr val="accent6"/>
          </a:solidFill>
        </a:ln>
      </dgm:spPr>
      <dgm:t>
        <a:bodyPr/>
        <a:lstStyle/>
        <a:p>
          <a:r>
            <a:rPr lang="en-GB" dirty="0" smtClean="0"/>
            <a:t>Environmental </a:t>
          </a:r>
          <a:r>
            <a:rPr lang="en-GB" dirty="0" smtClean="0"/>
            <a:t> </a:t>
          </a:r>
          <a:r>
            <a:rPr lang="zh-TW" altLang="en-US" dirty="0" smtClean="0"/>
            <a:t>环境</a:t>
          </a:r>
          <a:endParaRPr lang="en-GB" dirty="0"/>
        </a:p>
      </dgm:t>
    </dgm:pt>
    <dgm:pt modelId="{E1EAE9EA-233E-444B-9340-C32EF6F1630A}" type="parTrans" cxnId="{193F38CA-218C-464A-8E4A-6C14F3CFC94B}">
      <dgm:prSet/>
      <dgm:spPr/>
      <dgm:t>
        <a:bodyPr/>
        <a:lstStyle/>
        <a:p>
          <a:endParaRPr lang="en-GB"/>
        </a:p>
      </dgm:t>
    </dgm:pt>
    <dgm:pt modelId="{83C8D570-D110-41D5-B8FD-94B2631FDE83}" type="sibTrans" cxnId="{193F38CA-218C-464A-8E4A-6C14F3CFC94B}">
      <dgm:prSet/>
      <dgm:spPr/>
      <dgm:t>
        <a:bodyPr/>
        <a:lstStyle/>
        <a:p>
          <a:endParaRPr lang="en-GB"/>
        </a:p>
      </dgm:t>
    </dgm:pt>
    <dgm:pt modelId="{022C29DD-4B13-46E2-89D0-2CCD1443FF69}">
      <dgm:prSet phldrT="[Text]"/>
      <dgm:spPr>
        <a:solidFill>
          <a:srgbClr val="63666A"/>
        </a:solidFill>
        <a:ln>
          <a:solidFill>
            <a:schemeClr val="accent6"/>
          </a:solidFill>
        </a:ln>
      </dgm:spPr>
      <dgm:t>
        <a:bodyPr/>
        <a:lstStyle/>
        <a:p>
          <a:r>
            <a:rPr lang="en-GB" dirty="0" smtClean="0"/>
            <a:t>Social </a:t>
          </a:r>
          <a:r>
            <a:rPr lang="zh-TW" altLang="en-US" dirty="0" smtClean="0"/>
            <a:t>社</a:t>
          </a:r>
          <a:r>
            <a:rPr lang="zh-TW" altLang="en-US" dirty="0" smtClean="0"/>
            <a:t>会</a:t>
          </a:r>
          <a:endParaRPr lang="en-GB" dirty="0"/>
        </a:p>
      </dgm:t>
    </dgm:pt>
    <dgm:pt modelId="{F2DE0B3F-6907-4A2E-BCC2-800747A1F356}" type="parTrans" cxnId="{9EA7A5B8-82E5-4BF5-AF8E-F892CBE3FCA3}">
      <dgm:prSet/>
      <dgm:spPr/>
      <dgm:t>
        <a:bodyPr/>
        <a:lstStyle/>
        <a:p>
          <a:endParaRPr lang="en-GB"/>
        </a:p>
      </dgm:t>
    </dgm:pt>
    <dgm:pt modelId="{5156AE79-CD3D-47CB-A0CE-154BD9AB2857}" type="sibTrans" cxnId="{9EA7A5B8-82E5-4BF5-AF8E-F892CBE3FCA3}">
      <dgm:prSet/>
      <dgm:spPr/>
      <dgm:t>
        <a:bodyPr/>
        <a:lstStyle/>
        <a:p>
          <a:endParaRPr lang="en-GB"/>
        </a:p>
      </dgm:t>
    </dgm:pt>
    <dgm:pt modelId="{273007AA-FA5B-4171-9E6C-69EBA4240278}">
      <dgm:prSet phldrT="[Text]"/>
      <dgm:spPr>
        <a:solidFill>
          <a:srgbClr val="63666A"/>
        </a:solidFill>
        <a:ln>
          <a:solidFill>
            <a:schemeClr val="accent6"/>
          </a:solidFill>
        </a:ln>
      </dgm:spPr>
      <dgm:t>
        <a:bodyPr/>
        <a:lstStyle/>
        <a:p>
          <a:r>
            <a:rPr lang="en-GB" dirty="0" smtClean="0"/>
            <a:t>Governance </a:t>
          </a:r>
          <a:r>
            <a:rPr lang="en-GB" dirty="0" smtClean="0"/>
            <a:t> </a:t>
          </a:r>
          <a:r>
            <a:rPr lang="zh-TW" altLang="en-US" dirty="0" smtClean="0"/>
            <a:t>管治</a:t>
          </a:r>
          <a:endParaRPr lang="en-GB" dirty="0"/>
        </a:p>
      </dgm:t>
    </dgm:pt>
    <dgm:pt modelId="{AC7CABB7-D4F8-4FE5-91CD-F9BE8A1BF00B}" type="parTrans" cxnId="{176890AF-01F8-44E4-B297-BA260DA24F22}">
      <dgm:prSet/>
      <dgm:spPr/>
      <dgm:t>
        <a:bodyPr/>
        <a:lstStyle/>
        <a:p>
          <a:endParaRPr lang="en-GB"/>
        </a:p>
      </dgm:t>
    </dgm:pt>
    <dgm:pt modelId="{5955E1B1-7AC3-4F2B-AB94-40666735DA25}" type="sibTrans" cxnId="{176890AF-01F8-44E4-B297-BA260DA24F22}">
      <dgm:prSet/>
      <dgm:spPr/>
      <dgm:t>
        <a:bodyPr/>
        <a:lstStyle/>
        <a:p>
          <a:endParaRPr lang="en-GB"/>
        </a:p>
      </dgm:t>
    </dgm:pt>
    <dgm:pt modelId="{B650A9A2-397F-49CC-9345-033188867342}">
      <dgm:prSet/>
      <dgm:spPr>
        <a:solidFill>
          <a:srgbClr val="DDEFE8">
            <a:alpha val="90000"/>
          </a:srgbClr>
        </a:solidFill>
        <a:ln>
          <a:solidFill>
            <a:srgbClr val="DDEFE8">
              <a:alpha val="90000"/>
            </a:srgbClr>
          </a:solidFill>
        </a:ln>
      </dgm:spPr>
      <dgm:t>
        <a:bodyPr/>
        <a:lstStyle/>
        <a:p>
          <a:r>
            <a:rPr lang="en-GB" dirty="0" smtClean="0">
              <a:latin typeface="Georgia" pitchFamily="18" charset="0"/>
            </a:rPr>
            <a:t>Anti-bribery &amp; corruption </a:t>
          </a:r>
          <a:br>
            <a:rPr lang="en-GB" dirty="0" smtClean="0">
              <a:latin typeface="Georgia" pitchFamily="18" charset="0"/>
            </a:rPr>
          </a:br>
          <a:r>
            <a:rPr lang="zh-CN" altLang="en-US" dirty="0" smtClean="0">
              <a:latin typeface="Georgia" pitchFamily="18" charset="0"/>
            </a:rPr>
            <a:t>反贿赂和腐败</a:t>
          </a:r>
          <a:endParaRPr lang="en-GB" dirty="0">
            <a:latin typeface="Georgia" pitchFamily="18" charset="0"/>
          </a:endParaRPr>
        </a:p>
      </dgm:t>
    </dgm:pt>
    <dgm:pt modelId="{2E140ED8-9B67-48D5-9F5C-584F4CFE87E5}" type="parTrans" cxnId="{7FA5E5FA-3C5C-4AAF-9DC2-3A0A45422723}">
      <dgm:prSet/>
      <dgm:spPr/>
      <dgm:t>
        <a:bodyPr/>
        <a:lstStyle/>
        <a:p>
          <a:endParaRPr lang="en-GB"/>
        </a:p>
      </dgm:t>
    </dgm:pt>
    <dgm:pt modelId="{A8545B4B-2F10-4C0C-B7AD-745A61EFEE6E}" type="sibTrans" cxnId="{7FA5E5FA-3C5C-4AAF-9DC2-3A0A45422723}">
      <dgm:prSet/>
      <dgm:spPr/>
      <dgm:t>
        <a:bodyPr/>
        <a:lstStyle/>
        <a:p>
          <a:endParaRPr lang="en-GB"/>
        </a:p>
      </dgm:t>
    </dgm:pt>
    <dgm:pt modelId="{D2F0642B-5C52-4A6D-95DA-222DB284BE63}">
      <dgm:prSet/>
      <dgm:spPr>
        <a:solidFill>
          <a:srgbClr val="DDEFE8">
            <a:alpha val="90000"/>
          </a:srgbClr>
        </a:solidFill>
        <a:ln>
          <a:solidFill>
            <a:srgbClr val="DDEFE8">
              <a:alpha val="90000"/>
            </a:srgbClr>
          </a:solidFill>
        </a:ln>
      </dgm:spPr>
      <dgm:t>
        <a:bodyPr/>
        <a:lstStyle/>
        <a:p>
          <a:r>
            <a:rPr lang="en-GB" dirty="0" smtClean="0">
              <a:latin typeface="Georgia" pitchFamily="18" charset="0"/>
            </a:rPr>
            <a:t>Business ethics </a:t>
          </a:r>
          <a:r>
            <a:rPr lang="zh-TW" altLang="en-US" dirty="0" smtClean="0">
              <a:latin typeface="Georgia" pitchFamily="18" charset="0"/>
            </a:rPr>
            <a:t>商业道德</a:t>
          </a:r>
          <a:endParaRPr lang="en-GB" dirty="0" smtClean="0">
            <a:latin typeface="Georgia" pitchFamily="18" charset="0"/>
          </a:endParaRPr>
        </a:p>
      </dgm:t>
    </dgm:pt>
    <dgm:pt modelId="{A76D4B86-8846-4DA4-928E-87B1915C0FD6}" type="parTrans" cxnId="{645CAE94-3FDD-4950-9665-2F8D378C207D}">
      <dgm:prSet/>
      <dgm:spPr/>
      <dgm:t>
        <a:bodyPr/>
        <a:lstStyle/>
        <a:p>
          <a:endParaRPr lang="en-GB"/>
        </a:p>
      </dgm:t>
    </dgm:pt>
    <dgm:pt modelId="{EC8D0CF2-4B71-42BF-A2D2-17138D8161BE}" type="sibTrans" cxnId="{645CAE94-3FDD-4950-9665-2F8D378C207D}">
      <dgm:prSet/>
      <dgm:spPr/>
      <dgm:t>
        <a:bodyPr/>
        <a:lstStyle/>
        <a:p>
          <a:endParaRPr lang="en-GB"/>
        </a:p>
      </dgm:t>
    </dgm:pt>
    <dgm:pt modelId="{A2F5F32F-1F8B-4856-B0D4-14AD051DD2A7}">
      <dgm:prSet/>
      <dgm:spPr>
        <a:solidFill>
          <a:srgbClr val="DDEFE8">
            <a:alpha val="90000"/>
          </a:srgbClr>
        </a:solidFill>
        <a:ln>
          <a:solidFill>
            <a:srgbClr val="DDEFE8">
              <a:alpha val="90000"/>
            </a:srgbClr>
          </a:solidFill>
        </a:ln>
      </dgm:spPr>
      <dgm:t>
        <a:bodyPr/>
        <a:lstStyle/>
        <a:p>
          <a:r>
            <a:rPr lang="en-GB" dirty="0" smtClean="0">
              <a:latin typeface="Georgia" pitchFamily="18" charset="0"/>
            </a:rPr>
            <a:t>Grievance procedures </a:t>
          </a:r>
          <a:r>
            <a:rPr lang="zh-TW" altLang="en-US" dirty="0" smtClean="0">
              <a:latin typeface="Georgia" pitchFamily="18" charset="0"/>
            </a:rPr>
            <a:t>申诉程序</a:t>
          </a:r>
          <a:endParaRPr lang="en-GB" dirty="0" smtClean="0">
            <a:latin typeface="Georgia" pitchFamily="18" charset="0"/>
          </a:endParaRPr>
        </a:p>
      </dgm:t>
    </dgm:pt>
    <dgm:pt modelId="{44441A6E-0AF1-48E8-A380-7C96CDE23369}" type="parTrans" cxnId="{A55DB4D3-2AA2-4D87-BDD3-DAA41A6B72E1}">
      <dgm:prSet/>
      <dgm:spPr/>
      <dgm:t>
        <a:bodyPr/>
        <a:lstStyle/>
        <a:p>
          <a:endParaRPr lang="en-GB"/>
        </a:p>
      </dgm:t>
    </dgm:pt>
    <dgm:pt modelId="{83A5AB6D-340B-4754-BB97-30A0F2AFF357}" type="sibTrans" cxnId="{A55DB4D3-2AA2-4D87-BDD3-DAA41A6B72E1}">
      <dgm:prSet/>
      <dgm:spPr/>
      <dgm:t>
        <a:bodyPr/>
        <a:lstStyle/>
        <a:p>
          <a:endParaRPr lang="en-GB"/>
        </a:p>
      </dgm:t>
    </dgm:pt>
    <dgm:pt modelId="{60BE8702-9BE3-4F3A-B792-65D8D8887B1F}">
      <dgm:prSet/>
      <dgm:spPr>
        <a:solidFill>
          <a:srgbClr val="DDEFE8">
            <a:alpha val="90000"/>
          </a:srgbClr>
        </a:solidFill>
        <a:ln>
          <a:solidFill>
            <a:srgbClr val="DDEFE8">
              <a:alpha val="90000"/>
            </a:srgbClr>
          </a:solidFill>
        </a:ln>
      </dgm:spPr>
      <dgm:t>
        <a:bodyPr/>
        <a:lstStyle/>
        <a:p>
          <a:r>
            <a:rPr lang="en-GB" dirty="0" smtClean="0">
              <a:latin typeface="Georgia" pitchFamily="18" charset="0"/>
            </a:rPr>
            <a:t>Governance of sustainability issues </a:t>
          </a:r>
          <a:r>
            <a:rPr lang="zh-CN" altLang="en-US" dirty="0" smtClean="0">
              <a:latin typeface="Georgia" pitchFamily="18" charset="0"/>
            </a:rPr>
            <a:t>可持续性问题的管治</a:t>
          </a:r>
          <a:endParaRPr lang="en-GB" dirty="0" smtClean="0">
            <a:latin typeface="Georgia" pitchFamily="18" charset="0"/>
          </a:endParaRPr>
        </a:p>
      </dgm:t>
    </dgm:pt>
    <dgm:pt modelId="{F432F0B8-01D1-49DA-9D02-9A37FF76AABF}" type="parTrans" cxnId="{ACD38FCB-EE5A-40CE-BEA9-051AC67A9310}">
      <dgm:prSet/>
      <dgm:spPr/>
      <dgm:t>
        <a:bodyPr/>
        <a:lstStyle/>
        <a:p>
          <a:endParaRPr lang="en-GB"/>
        </a:p>
      </dgm:t>
    </dgm:pt>
    <dgm:pt modelId="{E46E16F5-4259-413B-9E65-65C85617BD41}" type="sibTrans" cxnId="{ACD38FCB-EE5A-40CE-BEA9-051AC67A9310}">
      <dgm:prSet/>
      <dgm:spPr/>
      <dgm:t>
        <a:bodyPr/>
        <a:lstStyle/>
        <a:p>
          <a:endParaRPr lang="en-GB"/>
        </a:p>
      </dgm:t>
    </dgm:pt>
    <dgm:pt modelId="{55D28E0A-44C2-4699-A9E5-5240D360F66B}">
      <dgm:prSet/>
      <dgm:spPr>
        <a:solidFill>
          <a:srgbClr val="DDEFE8">
            <a:alpha val="90000"/>
          </a:srgbClr>
        </a:solidFill>
        <a:ln>
          <a:solidFill>
            <a:srgbClr val="DDEFE8">
              <a:alpha val="90000"/>
            </a:srgbClr>
          </a:solidFill>
        </a:ln>
      </dgm:spPr>
      <dgm:t>
        <a:bodyPr/>
        <a:lstStyle/>
        <a:p>
          <a:r>
            <a:rPr lang="en-GB" dirty="0" smtClean="0">
              <a:latin typeface="Georgia" pitchFamily="18" charset="0"/>
            </a:rPr>
            <a:t>Etc. </a:t>
          </a:r>
          <a:r>
            <a:rPr lang="zh-TW" altLang="en-US" b="0" dirty="0" smtClean="0">
              <a:latin typeface="Georgia" pitchFamily="18" charset="0"/>
            </a:rPr>
            <a:t>其他</a:t>
          </a:r>
          <a:endParaRPr lang="en-GB" dirty="0" smtClean="0">
            <a:latin typeface="Georgia" pitchFamily="18" charset="0"/>
          </a:endParaRPr>
        </a:p>
      </dgm:t>
    </dgm:pt>
    <dgm:pt modelId="{3CBC5BE4-FC84-40A4-877F-64C4CB940F40}" type="parTrans" cxnId="{3D02AC00-623F-4E9F-829F-918CEAA1547F}">
      <dgm:prSet/>
      <dgm:spPr/>
      <dgm:t>
        <a:bodyPr/>
        <a:lstStyle/>
        <a:p>
          <a:endParaRPr lang="en-GB"/>
        </a:p>
      </dgm:t>
    </dgm:pt>
    <dgm:pt modelId="{72662485-7638-4EC8-8CB9-AD58D7101320}" type="sibTrans" cxnId="{3D02AC00-623F-4E9F-829F-918CEAA1547F}">
      <dgm:prSet/>
      <dgm:spPr/>
      <dgm:t>
        <a:bodyPr/>
        <a:lstStyle/>
        <a:p>
          <a:endParaRPr lang="en-GB"/>
        </a:p>
      </dgm:t>
    </dgm:pt>
    <dgm:pt modelId="{D8179E93-834B-4A38-BB2A-0DECA1E4003C}">
      <dgm:prSet/>
      <dgm:spPr>
        <a:solidFill>
          <a:srgbClr val="DDEFE8">
            <a:alpha val="90000"/>
          </a:srgbClr>
        </a:solidFill>
        <a:ln>
          <a:solidFill>
            <a:srgbClr val="DDEFE8">
              <a:alpha val="90000"/>
            </a:srgbClr>
          </a:solidFill>
        </a:ln>
      </dgm:spPr>
      <dgm:t>
        <a:bodyPr/>
        <a:lstStyle/>
        <a:p>
          <a:r>
            <a:rPr lang="en-GB" b="0" dirty="0" smtClean="0">
              <a:solidFill>
                <a:schemeClr val="tx1"/>
              </a:solidFill>
              <a:latin typeface="Georgia" pitchFamily="18" charset="0"/>
            </a:rPr>
            <a:t>Carbon emissions </a:t>
          </a:r>
          <a:r>
            <a:rPr lang="zh-TW" altLang="en-US" b="0" dirty="0" smtClean="0">
              <a:solidFill>
                <a:schemeClr val="tx1"/>
              </a:solidFill>
              <a:latin typeface="Georgia" pitchFamily="18" charset="0"/>
            </a:rPr>
            <a:t>碳排放</a:t>
          </a:r>
          <a:endParaRPr lang="en-GB" b="0" dirty="0"/>
        </a:p>
      </dgm:t>
    </dgm:pt>
    <dgm:pt modelId="{D55B7AEB-E40A-43A5-96CE-8D1B539D156B}" type="parTrans" cxnId="{EABD3CD9-40B7-4188-905B-871D1D5EC581}">
      <dgm:prSet/>
      <dgm:spPr/>
      <dgm:t>
        <a:bodyPr/>
        <a:lstStyle/>
        <a:p>
          <a:endParaRPr lang="en-GB"/>
        </a:p>
      </dgm:t>
    </dgm:pt>
    <dgm:pt modelId="{ED903AD5-0587-4F16-967F-0CE647C5DABF}" type="sibTrans" cxnId="{EABD3CD9-40B7-4188-905B-871D1D5EC581}">
      <dgm:prSet/>
      <dgm:spPr/>
      <dgm:t>
        <a:bodyPr/>
        <a:lstStyle/>
        <a:p>
          <a:endParaRPr lang="en-GB"/>
        </a:p>
      </dgm:t>
    </dgm:pt>
    <dgm:pt modelId="{6C92DB61-4A33-4A76-A0D5-4A3644003909}">
      <dgm:prSet/>
      <dgm:spPr>
        <a:solidFill>
          <a:srgbClr val="DDEFE8">
            <a:alpha val="90000"/>
          </a:srgbClr>
        </a:solidFill>
        <a:ln>
          <a:solidFill>
            <a:srgbClr val="DDEFE8">
              <a:alpha val="90000"/>
            </a:srgbClr>
          </a:solidFill>
        </a:ln>
      </dgm:spPr>
      <dgm:t>
        <a:bodyPr/>
        <a:lstStyle/>
        <a:p>
          <a:r>
            <a:rPr lang="en-US" dirty="0" smtClean="0">
              <a:latin typeface="Georgia" pitchFamily="18" charset="0"/>
            </a:rPr>
            <a:t>Consumer rights </a:t>
          </a:r>
          <a:br>
            <a:rPr lang="en-US" dirty="0" smtClean="0">
              <a:latin typeface="Georgia" pitchFamily="18" charset="0"/>
            </a:rPr>
          </a:br>
          <a:r>
            <a:rPr lang="zh-TW" altLang="en-US" dirty="0" smtClean="0">
              <a:latin typeface="Georgia" pitchFamily="18" charset="0"/>
            </a:rPr>
            <a:t>消费者权益</a:t>
          </a:r>
          <a:endParaRPr lang="en-GB" dirty="0"/>
        </a:p>
      </dgm:t>
    </dgm:pt>
    <dgm:pt modelId="{E7E8DE0F-4D80-4173-9BD7-D0479A49A158}" type="parTrans" cxnId="{F89EEE49-11CA-46A6-9F25-DE133561FA4A}">
      <dgm:prSet/>
      <dgm:spPr/>
      <dgm:t>
        <a:bodyPr/>
        <a:lstStyle/>
        <a:p>
          <a:endParaRPr lang="en-GB"/>
        </a:p>
      </dgm:t>
    </dgm:pt>
    <dgm:pt modelId="{6692C2A9-C2C7-4186-85A5-2C37F7B0592A}" type="sibTrans" cxnId="{F89EEE49-11CA-46A6-9F25-DE133561FA4A}">
      <dgm:prSet/>
      <dgm:spPr/>
      <dgm:t>
        <a:bodyPr/>
        <a:lstStyle/>
        <a:p>
          <a:endParaRPr lang="en-GB"/>
        </a:p>
      </dgm:t>
    </dgm:pt>
    <dgm:pt modelId="{9BC462C3-7270-407D-A7E5-4015A60E3B5C}">
      <dgm:prSet/>
      <dgm:spPr>
        <a:solidFill>
          <a:srgbClr val="DDEFE8">
            <a:alpha val="90000"/>
          </a:srgbClr>
        </a:solidFill>
        <a:ln>
          <a:solidFill>
            <a:srgbClr val="DDEFE8">
              <a:alpha val="90000"/>
            </a:srgbClr>
          </a:solidFill>
        </a:ln>
      </dgm:spPr>
      <dgm:t>
        <a:bodyPr/>
        <a:lstStyle/>
        <a:p>
          <a:r>
            <a:rPr lang="en-GB" b="0" dirty="0" smtClean="0">
              <a:solidFill>
                <a:schemeClr val="tx1"/>
              </a:solidFill>
              <a:latin typeface="Georgia" pitchFamily="18" charset="0"/>
            </a:rPr>
            <a:t>Resources efficiency (i.e. energy, water etc.)</a:t>
          </a:r>
          <a:br>
            <a:rPr lang="en-GB" b="0" dirty="0" smtClean="0">
              <a:solidFill>
                <a:schemeClr val="tx1"/>
              </a:solidFill>
              <a:latin typeface="Georgia" pitchFamily="18" charset="0"/>
            </a:rPr>
          </a:br>
          <a:r>
            <a:rPr lang="zh-CN" altLang="en-US" b="0" dirty="0" smtClean="0">
              <a:solidFill>
                <a:schemeClr val="tx1"/>
              </a:solidFill>
              <a:latin typeface="Georgia" pitchFamily="18" charset="0"/>
            </a:rPr>
            <a:t>资源效率（即能源</a:t>
          </a:r>
          <a:r>
            <a:rPr lang="en-US" altLang="en-US" b="0" dirty="0" smtClean="0">
              <a:solidFill>
                <a:schemeClr val="tx1"/>
              </a:solidFill>
              <a:latin typeface="Georgia" pitchFamily="18" charset="0"/>
            </a:rPr>
            <a:t>、</a:t>
          </a:r>
          <a:r>
            <a:rPr lang="zh-CN" altLang="en-US" b="0" dirty="0" smtClean="0">
              <a:solidFill>
                <a:schemeClr val="tx1"/>
              </a:solidFill>
              <a:latin typeface="Georgia" pitchFamily="18" charset="0"/>
            </a:rPr>
            <a:t>水等）</a:t>
          </a:r>
          <a:endParaRPr lang="en-GB" b="0" dirty="0" smtClean="0">
            <a:solidFill>
              <a:schemeClr val="tx1"/>
            </a:solidFill>
            <a:latin typeface="Georgia" pitchFamily="18" charset="0"/>
          </a:endParaRPr>
        </a:p>
      </dgm:t>
    </dgm:pt>
    <dgm:pt modelId="{075461A5-1EBB-45B5-A0D5-82180475899A}" type="parTrans" cxnId="{6FB03534-3304-4CE9-A373-0A7498800180}">
      <dgm:prSet/>
      <dgm:spPr/>
      <dgm:t>
        <a:bodyPr/>
        <a:lstStyle/>
        <a:p>
          <a:endParaRPr lang="en-GB"/>
        </a:p>
      </dgm:t>
    </dgm:pt>
    <dgm:pt modelId="{CF14C3CD-E2CA-4AF5-845D-3A13DECC39AB}" type="sibTrans" cxnId="{6FB03534-3304-4CE9-A373-0A7498800180}">
      <dgm:prSet/>
      <dgm:spPr/>
      <dgm:t>
        <a:bodyPr/>
        <a:lstStyle/>
        <a:p>
          <a:endParaRPr lang="en-GB"/>
        </a:p>
      </dgm:t>
    </dgm:pt>
    <dgm:pt modelId="{C7A6029E-9888-4ACC-AA0E-FC8DABC9EE88}">
      <dgm:prSet/>
      <dgm:spPr>
        <a:solidFill>
          <a:srgbClr val="DDEFE8">
            <a:alpha val="90000"/>
          </a:srgbClr>
        </a:solidFill>
        <a:ln>
          <a:solidFill>
            <a:srgbClr val="DDEFE8">
              <a:alpha val="90000"/>
            </a:srgbClr>
          </a:solidFill>
        </a:ln>
      </dgm:spPr>
      <dgm:t>
        <a:bodyPr/>
        <a:lstStyle/>
        <a:p>
          <a:r>
            <a:rPr lang="en-GB" b="0" dirty="0" smtClean="0">
              <a:latin typeface="Georgia" pitchFamily="18" charset="0"/>
            </a:rPr>
            <a:t>Etc. </a:t>
          </a:r>
          <a:r>
            <a:rPr lang="zh-TW" altLang="en-US" b="0" dirty="0" smtClean="0">
              <a:latin typeface="Georgia" pitchFamily="18" charset="0"/>
            </a:rPr>
            <a:t>其他</a:t>
          </a:r>
          <a:endParaRPr lang="en-GB" b="0" dirty="0" smtClean="0">
            <a:latin typeface="Georgia" pitchFamily="18" charset="0"/>
          </a:endParaRPr>
        </a:p>
      </dgm:t>
    </dgm:pt>
    <dgm:pt modelId="{8D940733-6EE5-4E85-84B3-6911F9D3B52E}" type="parTrans" cxnId="{CBAFB73F-FF24-4767-B169-6D7BF7FAD497}">
      <dgm:prSet/>
      <dgm:spPr/>
      <dgm:t>
        <a:bodyPr/>
        <a:lstStyle/>
        <a:p>
          <a:endParaRPr lang="en-GB"/>
        </a:p>
      </dgm:t>
    </dgm:pt>
    <dgm:pt modelId="{8D04D93B-BDCD-4C85-85E7-2109F00483A1}" type="sibTrans" cxnId="{CBAFB73F-FF24-4767-B169-6D7BF7FAD497}">
      <dgm:prSet/>
      <dgm:spPr/>
      <dgm:t>
        <a:bodyPr/>
        <a:lstStyle/>
        <a:p>
          <a:endParaRPr lang="en-GB"/>
        </a:p>
      </dgm:t>
    </dgm:pt>
    <dgm:pt modelId="{E9DBB8B7-88BC-43DF-8A7E-F5F93E535BB2}">
      <dgm:prSet/>
      <dgm:spPr>
        <a:solidFill>
          <a:srgbClr val="DDEFE8">
            <a:alpha val="90000"/>
          </a:srgbClr>
        </a:solidFill>
        <a:ln>
          <a:solidFill>
            <a:srgbClr val="DDEFE8">
              <a:alpha val="90000"/>
            </a:srgbClr>
          </a:solidFill>
        </a:ln>
      </dgm:spPr>
      <dgm:t>
        <a:bodyPr/>
        <a:lstStyle/>
        <a:p>
          <a:r>
            <a:rPr lang="en-GB" b="0" dirty="0" smtClean="0">
              <a:latin typeface="Georgia" pitchFamily="18" charset="0"/>
            </a:rPr>
            <a:t>Waste &amp; hazardous materials management </a:t>
          </a:r>
          <a:br>
            <a:rPr lang="en-GB" b="0" dirty="0" smtClean="0">
              <a:latin typeface="Georgia" pitchFamily="18" charset="0"/>
            </a:rPr>
          </a:br>
          <a:r>
            <a:rPr lang="zh-CN" altLang="en-US" b="0" dirty="0" smtClean="0">
              <a:latin typeface="Georgia" pitchFamily="18" charset="0"/>
            </a:rPr>
            <a:t>废弃物和有害物质管理</a:t>
          </a:r>
          <a:endParaRPr lang="en-GB" b="0" dirty="0" smtClean="0">
            <a:latin typeface="Georgia" pitchFamily="18" charset="0"/>
          </a:endParaRPr>
        </a:p>
      </dgm:t>
    </dgm:pt>
    <dgm:pt modelId="{7404D40E-7C17-4C80-96AE-4ACE3AC026EE}" type="parTrans" cxnId="{36176935-69C0-493E-B93C-0420751EAA65}">
      <dgm:prSet/>
      <dgm:spPr/>
      <dgm:t>
        <a:bodyPr/>
        <a:lstStyle/>
        <a:p>
          <a:endParaRPr lang="en-US"/>
        </a:p>
      </dgm:t>
    </dgm:pt>
    <dgm:pt modelId="{6E162B15-2CDF-44AA-B45E-6E73FDA0BEBA}" type="sibTrans" cxnId="{36176935-69C0-493E-B93C-0420751EAA65}">
      <dgm:prSet/>
      <dgm:spPr/>
      <dgm:t>
        <a:bodyPr/>
        <a:lstStyle/>
        <a:p>
          <a:endParaRPr lang="en-US"/>
        </a:p>
      </dgm:t>
    </dgm:pt>
    <dgm:pt modelId="{834A3313-BFEB-4AD1-ABD1-7D16A7C63413}">
      <dgm:prSet/>
      <dgm:spPr/>
      <dgm:t>
        <a:bodyPr/>
        <a:lstStyle/>
        <a:p>
          <a:r>
            <a:rPr lang="en-US" dirty="0" smtClean="0">
              <a:latin typeface="Georgia" pitchFamily="18" charset="0"/>
            </a:rPr>
            <a:t>Corporate philanthropy </a:t>
          </a:r>
          <a:br>
            <a:rPr lang="en-US" dirty="0" smtClean="0">
              <a:latin typeface="Georgia" pitchFamily="18" charset="0"/>
            </a:rPr>
          </a:br>
          <a:r>
            <a:rPr lang="zh-CN" altLang="en-US" dirty="0" smtClean="0">
              <a:latin typeface="Georgia" pitchFamily="18" charset="0"/>
            </a:rPr>
            <a:t>企业慈善事业</a:t>
          </a:r>
          <a:endParaRPr lang="en-US" dirty="0">
            <a:latin typeface="Georgia" pitchFamily="18" charset="0"/>
          </a:endParaRPr>
        </a:p>
      </dgm:t>
    </dgm:pt>
    <dgm:pt modelId="{A58781F4-E7CA-4A73-AE60-397D4D7C368D}" type="parTrans" cxnId="{B71298DF-222E-4D56-B48D-396618718AED}">
      <dgm:prSet/>
      <dgm:spPr/>
      <dgm:t>
        <a:bodyPr/>
        <a:lstStyle/>
        <a:p>
          <a:endParaRPr lang="en-US"/>
        </a:p>
      </dgm:t>
    </dgm:pt>
    <dgm:pt modelId="{5F4E690F-99E5-4BCC-9140-43AB5BC32E85}" type="sibTrans" cxnId="{B71298DF-222E-4D56-B48D-396618718AED}">
      <dgm:prSet/>
      <dgm:spPr/>
      <dgm:t>
        <a:bodyPr/>
        <a:lstStyle/>
        <a:p>
          <a:endParaRPr lang="en-US"/>
        </a:p>
      </dgm:t>
    </dgm:pt>
    <dgm:pt modelId="{9D10CF2C-C352-47E7-A48E-40903C03D101}">
      <dgm:prSet/>
      <dgm:spPr/>
      <dgm:t>
        <a:bodyPr/>
        <a:lstStyle/>
        <a:p>
          <a:r>
            <a:rPr lang="en-US" dirty="0" smtClean="0">
              <a:latin typeface="Georgia" pitchFamily="18" charset="0"/>
            </a:rPr>
            <a:t>Health, safety &amp; wellbeing </a:t>
          </a:r>
          <a:br>
            <a:rPr lang="en-US" dirty="0" smtClean="0">
              <a:latin typeface="Georgia" pitchFamily="18" charset="0"/>
            </a:rPr>
          </a:br>
          <a:r>
            <a:rPr lang="zh-TW" altLang="en-US" dirty="0" smtClean="0">
              <a:latin typeface="Georgia" pitchFamily="18" charset="0"/>
            </a:rPr>
            <a:t>健康与安全</a:t>
          </a:r>
          <a:endParaRPr lang="en-US" dirty="0" smtClean="0">
            <a:latin typeface="Georgia" pitchFamily="18" charset="0"/>
          </a:endParaRPr>
        </a:p>
      </dgm:t>
    </dgm:pt>
    <dgm:pt modelId="{3319DFBC-6A60-4181-B3B8-23E126EBD8C5}" type="parTrans" cxnId="{2B3C9257-AF0D-4419-9F9F-7E3CDF8523CB}">
      <dgm:prSet/>
      <dgm:spPr/>
      <dgm:t>
        <a:bodyPr/>
        <a:lstStyle/>
        <a:p>
          <a:endParaRPr lang="en-US"/>
        </a:p>
      </dgm:t>
    </dgm:pt>
    <dgm:pt modelId="{9680EAD7-8726-4AA1-93A2-7D77C4DA6D4D}" type="sibTrans" cxnId="{2B3C9257-AF0D-4419-9F9F-7E3CDF8523CB}">
      <dgm:prSet/>
      <dgm:spPr/>
      <dgm:t>
        <a:bodyPr/>
        <a:lstStyle/>
        <a:p>
          <a:endParaRPr lang="en-US"/>
        </a:p>
      </dgm:t>
    </dgm:pt>
    <dgm:pt modelId="{958DD4B7-31AF-4463-9422-CAF59FC0D64A}">
      <dgm:prSet/>
      <dgm:spPr/>
      <dgm:t>
        <a:bodyPr/>
        <a:lstStyle/>
        <a:p>
          <a:r>
            <a:rPr lang="en-US" dirty="0" smtClean="0">
              <a:latin typeface="Georgia" pitchFamily="18" charset="0"/>
            </a:rPr>
            <a:t>Human capital management</a:t>
          </a:r>
          <a:br>
            <a:rPr lang="en-US" dirty="0" smtClean="0">
              <a:latin typeface="Georgia" pitchFamily="18" charset="0"/>
            </a:rPr>
          </a:br>
          <a:r>
            <a:rPr lang="zh-CN" altLang="en-US" dirty="0" smtClean="0">
              <a:latin typeface="Georgia" pitchFamily="18" charset="0"/>
            </a:rPr>
            <a:t>人力资本管理</a:t>
          </a:r>
          <a:endParaRPr lang="en-US" dirty="0" smtClean="0">
            <a:latin typeface="Georgia" pitchFamily="18" charset="0"/>
          </a:endParaRPr>
        </a:p>
      </dgm:t>
    </dgm:pt>
    <dgm:pt modelId="{FD2AD727-A94B-4742-9588-645D147ED717}" type="parTrans" cxnId="{2648B6C0-A760-4686-AEE2-441A50C68933}">
      <dgm:prSet/>
      <dgm:spPr/>
      <dgm:t>
        <a:bodyPr/>
        <a:lstStyle/>
        <a:p>
          <a:endParaRPr lang="en-US"/>
        </a:p>
      </dgm:t>
    </dgm:pt>
    <dgm:pt modelId="{B8BC327C-554E-48F6-8575-CFDD38EF57B8}" type="sibTrans" cxnId="{2648B6C0-A760-4686-AEE2-441A50C68933}">
      <dgm:prSet/>
      <dgm:spPr/>
      <dgm:t>
        <a:bodyPr/>
        <a:lstStyle/>
        <a:p>
          <a:endParaRPr lang="en-US"/>
        </a:p>
      </dgm:t>
    </dgm:pt>
    <dgm:pt modelId="{F4594129-823F-49A2-A36C-02F31475E62C}">
      <dgm:prSet/>
      <dgm:spPr/>
      <dgm:t>
        <a:bodyPr/>
        <a:lstStyle/>
        <a:p>
          <a:r>
            <a:rPr lang="en-US" dirty="0" smtClean="0">
              <a:latin typeface="Georgia" pitchFamily="18" charset="0"/>
            </a:rPr>
            <a:t>Human rights </a:t>
          </a:r>
          <a:r>
            <a:rPr lang="zh-TW" altLang="en-US" dirty="0" smtClean="0">
              <a:latin typeface="Georgia" pitchFamily="18" charset="0"/>
            </a:rPr>
            <a:t>人权</a:t>
          </a:r>
          <a:endParaRPr lang="en-US" dirty="0">
            <a:latin typeface="Georgia" pitchFamily="18" charset="0"/>
          </a:endParaRPr>
        </a:p>
      </dgm:t>
    </dgm:pt>
    <dgm:pt modelId="{910D2E50-9742-49EC-9AF8-CD245F9A6026}" type="parTrans" cxnId="{DD93E5F5-96B7-40BA-BF00-03CE1BC89185}">
      <dgm:prSet/>
      <dgm:spPr/>
      <dgm:t>
        <a:bodyPr/>
        <a:lstStyle/>
        <a:p>
          <a:endParaRPr lang="en-US"/>
        </a:p>
      </dgm:t>
    </dgm:pt>
    <dgm:pt modelId="{537282C4-10AA-4764-A851-E0C770ACE138}" type="sibTrans" cxnId="{DD93E5F5-96B7-40BA-BF00-03CE1BC89185}">
      <dgm:prSet/>
      <dgm:spPr/>
      <dgm:t>
        <a:bodyPr/>
        <a:lstStyle/>
        <a:p>
          <a:endParaRPr lang="en-US"/>
        </a:p>
      </dgm:t>
    </dgm:pt>
    <dgm:pt modelId="{09A57C12-4874-46B2-9A1A-CDA8A6B84741}">
      <dgm:prSet/>
      <dgm:spPr/>
      <dgm:t>
        <a:bodyPr/>
        <a:lstStyle/>
        <a:p>
          <a:r>
            <a:rPr lang="en-US" dirty="0" smtClean="0">
              <a:latin typeface="Georgia" pitchFamily="18" charset="0"/>
            </a:rPr>
            <a:t>Etc. </a:t>
          </a:r>
          <a:r>
            <a:rPr lang="zh-TW" altLang="en-US" b="0" dirty="0" smtClean="0">
              <a:latin typeface="Georgia" pitchFamily="18" charset="0"/>
            </a:rPr>
            <a:t>其他</a:t>
          </a:r>
          <a:endParaRPr lang="en-US" dirty="0">
            <a:latin typeface="Georgia" pitchFamily="18" charset="0"/>
          </a:endParaRPr>
        </a:p>
      </dgm:t>
    </dgm:pt>
    <dgm:pt modelId="{3A324030-015F-44D1-B90B-FE090AE179B9}" type="parTrans" cxnId="{CB98CE64-E7A7-458E-8514-E87F2F10A12D}">
      <dgm:prSet/>
      <dgm:spPr/>
      <dgm:t>
        <a:bodyPr/>
        <a:lstStyle/>
        <a:p>
          <a:endParaRPr lang="en-US"/>
        </a:p>
      </dgm:t>
    </dgm:pt>
    <dgm:pt modelId="{A9230EF2-2CF9-4766-AD61-670958A5B0B7}" type="sibTrans" cxnId="{CB98CE64-E7A7-458E-8514-E87F2F10A12D}">
      <dgm:prSet/>
      <dgm:spPr/>
      <dgm:t>
        <a:bodyPr/>
        <a:lstStyle/>
        <a:p>
          <a:endParaRPr lang="en-US"/>
        </a:p>
      </dgm:t>
    </dgm:pt>
    <dgm:pt modelId="{CE77C180-8488-415C-835E-3D85299D8BDE}">
      <dgm:prSet/>
      <dgm:spPr>
        <a:solidFill>
          <a:srgbClr val="DDEFE8">
            <a:alpha val="90000"/>
          </a:srgbClr>
        </a:solidFill>
        <a:ln>
          <a:solidFill>
            <a:srgbClr val="DDEFE8">
              <a:alpha val="90000"/>
            </a:srgbClr>
          </a:solidFill>
        </a:ln>
      </dgm:spPr>
      <dgm:t>
        <a:bodyPr/>
        <a:lstStyle/>
        <a:p>
          <a:r>
            <a:rPr lang="en-GB" dirty="0" smtClean="0">
              <a:latin typeface="Georgia" pitchFamily="18" charset="0"/>
            </a:rPr>
            <a:t>Board composition </a:t>
          </a:r>
          <a:r>
            <a:rPr lang="zh-TW" altLang="en-US" dirty="0" smtClean="0">
              <a:latin typeface="Georgia" pitchFamily="18" charset="0"/>
            </a:rPr>
            <a:t>董事会构成</a:t>
          </a:r>
          <a:endParaRPr lang="en-GB" dirty="0">
            <a:latin typeface="Georgia" pitchFamily="18" charset="0"/>
          </a:endParaRPr>
        </a:p>
      </dgm:t>
    </dgm:pt>
    <dgm:pt modelId="{928781C1-1F17-4500-B4E4-E9656FCF191F}" type="parTrans" cxnId="{83EC6598-C0AF-4BAB-A289-43D5A7FB9CC2}">
      <dgm:prSet/>
      <dgm:spPr/>
      <dgm:t>
        <a:bodyPr/>
        <a:lstStyle/>
        <a:p>
          <a:endParaRPr lang="en-US"/>
        </a:p>
      </dgm:t>
    </dgm:pt>
    <dgm:pt modelId="{8D3CEBB8-9B3C-43C4-AF84-F93385C2BE90}" type="sibTrans" cxnId="{83EC6598-C0AF-4BAB-A289-43D5A7FB9CC2}">
      <dgm:prSet/>
      <dgm:spPr/>
      <dgm:t>
        <a:bodyPr/>
        <a:lstStyle/>
        <a:p>
          <a:endParaRPr lang="en-US"/>
        </a:p>
      </dgm:t>
    </dgm:pt>
    <dgm:pt modelId="{1E32CD9A-06DB-465E-8F2B-DB69BD7C8C8F}">
      <dgm:prSet/>
      <dgm:spPr>
        <a:solidFill>
          <a:srgbClr val="DDEFE8">
            <a:alpha val="90000"/>
          </a:srgbClr>
        </a:solidFill>
        <a:ln>
          <a:solidFill>
            <a:srgbClr val="DDEFE8">
              <a:alpha val="90000"/>
            </a:srgbClr>
          </a:solidFill>
        </a:ln>
      </dgm:spPr>
      <dgm:t>
        <a:bodyPr/>
        <a:lstStyle/>
        <a:p>
          <a:r>
            <a:rPr lang="en-GB" dirty="0" smtClean="0">
              <a:latin typeface="Georgia" pitchFamily="18" charset="0"/>
            </a:rPr>
            <a:t>Executive remuneration </a:t>
          </a:r>
          <a:br>
            <a:rPr lang="en-GB" dirty="0" smtClean="0">
              <a:latin typeface="Georgia" pitchFamily="18" charset="0"/>
            </a:rPr>
          </a:br>
          <a:r>
            <a:rPr lang="zh-TW" altLang="en-US" dirty="0" smtClean="0">
              <a:latin typeface="Georgia" pitchFamily="18" charset="0"/>
            </a:rPr>
            <a:t>行政薪酬</a:t>
          </a:r>
          <a:endParaRPr lang="en-GB" dirty="0" smtClean="0">
            <a:latin typeface="Georgia" pitchFamily="18" charset="0"/>
          </a:endParaRPr>
        </a:p>
      </dgm:t>
    </dgm:pt>
    <dgm:pt modelId="{84F552DB-EDDE-4D07-AFDD-CC92FDF79BB0}" type="parTrans" cxnId="{907B5B94-253F-45D7-9047-78B89BBD3D6F}">
      <dgm:prSet/>
      <dgm:spPr/>
      <dgm:t>
        <a:bodyPr/>
        <a:lstStyle/>
        <a:p>
          <a:endParaRPr lang="en-US"/>
        </a:p>
      </dgm:t>
    </dgm:pt>
    <dgm:pt modelId="{FCC30E8E-1993-4ABA-B724-8FF6D562F0AE}" type="sibTrans" cxnId="{907B5B94-253F-45D7-9047-78B89BBD3D6F}">
      <dgm:prSet/>
      <dgm:spPr/>
      <dgm:t>
        <a:bodyPr/>
        <a:lstStyle/>
        <a:p>
          <a:endParaRPr lang="en-US"/>
        </a:p>
      </dgm:t>
    </dgm:pt>
    <dgm:pt modelId="{6EDFE423-3BC1-4933-985E-F4F942DDBBB6}">
      <dgm:prSet/>
      <dgm:spPr>
        <a:solidFill>
          <a:srgbClr val="DDEFE8">
            <a:alpha val="90000"/>
          </a:srgbClr>
        </a:solidFill>
        <a:ln>
          <a:solidFill>
            <a:srgbClr val="DDEFE8">
              <a:alpha val="90000"/>
            </a:srgbClr>
          </a:solidFill>
        </a:ln>
      </dgm:spPr>
      <dgm:t>
        <a:bodyPr/>
        <a:lstStyle/>
        <a:p>
          <a:r>
            <a:rPr lang="en-GB" dirty="0" smtClean="0">
              <a:latin typeface="Georgia" pitchFamily="18" charset="0"/>
            </a:rPr>
            <a:t>Ownership structure </a:t>
          </a:r>
          <a:r>
            <a:rPr lang="zh-TW" altLang="en-US" dirty="0" smtClean="0">
              <a:latin typeface="Georgia" pitchFamily="18" charset="0"/>
            </a:rPr>
            <a:t>所有权结构</a:t>
          </a:r>
          <a:endParaRPr lang="en-GB" dirty="0" smtClean="0">
            <a:latin typeface="Georgia" pitchFamily="18" charset="0"/>
          </a:endParaRPr>
        </a:p>
      </dgm:t>
    </dgm:pt>
    <dgm:pt modelId="{506278C3-7993-4501-84D0-8CAB65950ABF}" type="parTrans" cxnId="{31EE61CC-7C41-425C-8429-C3641AFA7298}">
      <dgm:prSet/>
      <dgm:spPr/>
      <dgm:t>
        <a:bodyPr/>
        <a:lstStyle/>
        <a:p>
          <a:endParaRPr lang="en-US"/>
        </a:p>
      </dgm:t>
    </dgm:pt>
    <dgm:pt modelId="{E9D6F0ED-E19C-40EE-8CBB-91D62272E90E}" type="sibTrans" cxnId="{31EE61CC-7C41-425C-8429-C3641AFA7298}">
      <dgm:prSet/>
      <dgm:spPr/>
      <dgm:t>
        <a:bodyPr/>
        <a:lstStyle/>
        <a:p>
          <a:endParaRPr lang="en-US"/>
        </a:p>
      </dgm:t>
    </dgm:pt>
    <dgm:pt modelId="{B0319032-5035-4ADD-9912-03FEF0FB7546}">
      <dgm:prSet/>
      <dgm:spPr>
        <a:solidFill>
          <a:srgbClr val="DDEFE8">
            <a:alpha val="90000"/>
          </a:srgbClr>
        </a:solidFill>
        <a:ln>
          <a:solidFill>
            <a:srgbClr val="DDEFE8">
              <a:alpha val="90000"/>
            </a:srgbClr>
          </a:solidFill>
        </a:ln>
      </dgm:spPr>
      <dgm:t>
        <a:bodyPr/>
        <a:lstStyle/>
        <a:p>
          <a:r>
            <a:rPr lang="en-GB" b="0" dirty="0" smtClean="0">
              <a:solidFill>
                <a:schemeClr val="tx1"/>
              </a:solidFill>
              <a:latin typeface="Georgia" pitchFamily="18" charset="0"/>
            </a:rPr>
            <a:t>Climate resilience </a:t>
          </a:r>
          <a:br>
            <a:rPr lang="en-GB" b="0" dirty="0" smtClean="0">
              <a:solidFill>
                <a:schemeClr val="tx1"/>
              </a:solidFill>
              <a:latin typeface="Georgia" pitchFamily="18" charset="0"/>
            </a:rPr>
          </a:br>
          <a:r>
            <a:rPr lang="zh-TW" altLang="en-US" b="0" dirty="0" smtClean="0">
              <a:solidFill>
                <a:schemeClr val="tx1"/>
              </a:solidFill>
              <a:latin typeface="Georgia" pitchFamily="18" charset="0"/>
            </a:rPr>
            <a:t>气候</a:t>
          </a:r>
          <a:r>
            <a:rPr lang="zh-CN" altLang="en-US" b="0" dirty="0" smtClean="0">
              <a:solidFill>
                <a:schemeClr val="tx1"/>
              </a:solidFill>
              <a:latin typeface="Georgia" pitchFamily="18" charset="0"/>
            </a:rPr>
            <a:t>适应</a:t>
          </a:r>
          <a:r>
            <a:rPr lang="zh-TW" altLang="en-US" b="0" dirty="0" smtClean="0">
              <a:solidFill>
                <a:schemeClr val="tx1"/>
              </a:solidFill>
              <a:latin typeface="Georgia" pitchFamily="18" charset="0"/>
            </a:rPr>
            <a:t>力</a:t>
          </a:r>
          <a:endParaRPr lang="en-GB" b="0" dirty="0" smtClean="0">
            <a:solidFill>
              <a:schemeClr val="tx1"/>
            </a:solidFill>
            <a:latin typeface="Georgia" pitchFamily="18" charset="0"/>
          </a:endParaRPr>
        </a:p>
      </dgm:t>
    </dgm:pt>
    <dgm:pt modelId="{80C9D032-C058-4A6F-9754-8065B6F18DAB}" type="parTrans" cxnId="{F0599EF4-7024-41CC-B92F-6E7C7ECE947A}">
      <dgm:prSet/>
      <dgm:spPr/>
      <dgm:t>
        <a:bodyPr/>
        <a:lstStyle/>
        <a:p>
          <a:endParaRPr lang="en-US"/>
        </a:p>
      </dgm:t>
    </dgm:pt>
    <dgm:pt modelId="{3DAB8928-D0B5-460F-B5DB-CBD7A9BF98FB}" type="sibTrans" cxnId="{F0599EF4-7024-41CC-B92F-6E7C7ECE947A}">
      <dgm:prSet/>
      <dgm:spPr/>
      <dgm:t>
        <a:bodyPr/>
        <a:lstStyle/>
        <a:p>
          <a:endParaRPr lang="en-US"/>
        </a:p>
      </dgm:t>
    </dgm:pt>
    <dgm:pt modelId="{B1CFF3B8-8171-491E-A2EF-0F8A9B4498B1}">
      <dgm:prSet/>
      <dgm:spPr>
        <a:solidFill>
          <a:srgbClr val="DDEFE8">
            <a:alpha val="90000"/>
          </a:srgbClr>
        </a:solidFill>
        <a:ln>
          <a:solidFill>
            <a:srgbClr val="DDEFE8">
              <a:alpha val="90000"/>
            </a:srgbClr>
          </a:solidFill>
        </a:ln>
      </dgm:spPr>
      <dgm:t>
        <a:bodyPr/>
        <a:lstStyle/>
        <a:p>
          <a:r>
            <a:rPr lang="en-GB" b="0" dirty="0" smtClean="0">
              <a:latin typeface="Georgia" pitchFamily="18" charset="0"/>
            </a:rPr>
            <a:t>Discharges/ pollution</a:t>
          </a:r>
          <a:br>
            <a:rPr lang="en-GB" b="0" dirty="0" smtClean="0">
              <a:latin typeface="Georgia" pitchFamily="18" charset="0"/>
            </a:rPr>
          </a:br>
          <a:r>
            <a:rPr lang="zh-TW" altLang="en-US" b="0" dirty="0" smtClean="0">
              <a:latin typeface="Georgia" pitchFamily="18" charset="0"/>
            </a:rPr>
            <a:t>排放</a:t>
          </a:r>
          <a:r>
            <a:rPr lang="en-US" altLang="zh-TW" b="0" dirty="0" smtClean="0">
              <a:latin typeface="Georgia" pitchFamily="18" charset="0"/>
            </a:rPr>
            <a:t>/</a:t>
          </a:r>
          <a:r>
            <a:rPr lang="zh-TW" altLang="en-US" b="0" dirty="0" smtClean="0">
              <a:latin typeface="Georgia" pitchFamily="18" charset="0"/>
            </a:rPr>
            <a:t>污染</a:t>
          </a:r>
          <a:endParaRPr lang="en-US" b="0" dirty="0"/>
        </a:p>
      </dgm:t>
    </dgm:pt>
    <dgm:pt modelId="{2716E6CF-4767-42B6-B8A2-D98F271197A3}" type="parTrans" cxnId="{5F8C9C8F-E11D-4D0F-B3A0-5028D6924234}">
      <dgm:prSet/>
      <dgm:spPr/>
      <dgm:t>
        <a:bodyPr/>
        <a:lstStyle/>
        <a:p>
          <a:endParaRPr lang="en-US"/>
        </a:p>
      </dgm:t>
    </dgm:pt>
    <dgm:pt modelId="{2900E687-C2DF-4F4A-A5F3-DDFB65A01A27}" type="sibTrans" cxnId="{5F8C9C8F-E11D-4D0F-B3A0-5028D6924234}">
      <dgm:prSet/>
      <dgm:spPr/>
      <dgm:t>
        <a:bodyPr/>
        <a:lstStyle/>
        <a:p>
          <a:endParaRPr lang="en-US"/>
        </a:p>
      </dgm:t>
    </dgm:pt>
    <dgm:pt modelId="{89A827E6-F5DB-45A4-B801-44EDD3C920E1}">
      <dgm:prSet/>
      <dgm:spPr>
        <a:solidFill>
          <a:srgbClr val="DDEFE8">
            <a:alpha val="90000"/>
          </a:srgbClr>
        </a:solidFill>
        <a:ln>
          <a:solidFill>
            <a:srgbClr val="DDEFE8">
              <a:alpha val="90000"/>
            </a:srgbClr>
          </a:solidFill>
        </a:ln>
      </dgm:spPr>
      <dgm:t>
        <a:bodyPr/>
        <a:lstStyle/>
        <a:p>
          <a:r>
            <a:rPr lang="en-GB" b="0" dirty="0" smtClean="0">
              <a:latin typeface="Georgia" pitchFamily="18" charset="0"/>
            </a:rPr>
            <a:t>Biodiversity loss</a:t>
          </a:r>
          <a:br>
            <a:rPr lang="en-GB" b="0" dirty="0" smtClean="0">
              <a:latin typeface="Georgia" pitchFamily="18" charset="0"/>
            </a:rPr>
          </a:br>
          <a:r>
            <a:rPr lang="zh-CN" altLang="en-US" b="0" dirty="0" smtClean="0">
              <a:latin typeface="Georgia" pitchFamily="18" charset="0"/>
            </a:rPr>
            <a:t>丧失生物多样性</a:t>
          </a:r>
          <a:endParaRPr lang="en-GB" b="0" dirty="0" smtClean="0">
            <a:solidFill>
              <a:schemeClr val="tx1"/>
            </a:solidFill>
            <a:latin typeface="Georgia" pitchFamily="18" charset="0"/>
          </a:endParaRPr>
        </a:p>
      </dgm:t>
    </dgm:pt>
    <dgm:pt modelId="{BF0DDA74-BB82-4EE1-AA03-CD464E8F8F5B}" type="parTrans" cxnId="{7074BE6D-C238-4C12-AB36-BB351730DEB4}">
      <dgm:prSet/>
      <dgm:spPr/>
      <dgm:t>
        <a:bodyPr/>
        <a:lstStyle/>
        <a:p>
          <a:endParaRPr lang="en-US"/>
        </a:p>
      </dgm:t>
    </dgm:pt>
    <dgm:pt modelId="{022DCA03-620A-429F-8E9D-0BD9A32FB3B6}" type="sibTrans" cxnId="{7074BE6D-C238-4C12-AB36-BB351730DEB4}">
      <dgm:prSet/>
      <dgm:spPr/>
      <dgm:t>
        <a:bodyPr/>
        <a:lstStyle/>
        <a:p>
          <a:endParaRPr lang="en-US"/>
        </a:p>
      </dgm:t>
    </dgm:pt>
    <dgm:pt modelId="{E5641046-B042-48EB-A5F0-C19336A4F402}">
      <dgm:prSet/>
      <dgm:spPr/>
      <dgm:t>
        <a:bodyPr/>
        <a:lstStyle/>
        <a:p>
          <a:r>
            <a:rPr lang="en-US" altLang="zh-CN" dirty="0" smtClean="0">
              <a:latin typeface="Georgia" pitchFamily="18" charset="0"/>
            </a:rPr>
            <a:t>Labor </a:t>
          </a:r>
          <a:r>
            <a:rPr lang="zh-CN" altLang="en-US" dirty="0" smtClean="0">
              <a:latin typeface="Georgia" pitchFamily="18" charset="0"/>
            </a:rPr>
            <a:t>劳工</a:t>
          </a:r>
          <a:endParaRPr lang="en-US" dirty="0">
            <a:latin typeface="Georgia" pitchFamily="18" charset="0"/>
          </a:endParaRPr>
        </a:p>
      </dgm:t>
    </dgm:pt>
    <dgm:pt modelId="{D1342ACA-959A-4148-8343-218EBDBA7926}" type="parTrans" cxnId="{F1C1534B-B9F6-42E0-8B7C-8005BD9176E9}">
      <dgm:prSet/>
      <dgm:spPr/>
      <dgm:t>
        <a:bodyPr/>
        <a:lstStyle/>
        <a:p>
          <a:endParaRPr lang="en-US"/>
        </a:p>
      </dgm:t>
    </dgm:pt>
    <dgm:pt modelId="{50A8328F-8A16-4D03-BC9D-6243A59125F4}" type="sibTrans" cxnId="{F1C1534B-B9F6-42E0-8B7C-8005BD9176E9}">
      <dgm:prSet/>
      <dgm:spPr/>
      <dgm:t>
        <a:bodyPr/>
        <a:lstStyle/>
        <a:p>
          <a:endParaRPr lang="en-US"/>
        </a:p>
      </dgm:t>
    </dgm:pt>
    <dgm:pt modelId="{52B6DC97-D328-40F8-B499-EA4D150030D4}" type="pres">
      <dgm:prSet presAssocID="{6ECCFE00-7F53-49E2-9AF6-C7442FE2BC01}" presName="Name0" presStyleCnt="0">
        <dgm:presLayoutVars>
          <dgm:dir/>
          <dgm:animLvl val="lvl"/>
          <dgm:resizeHandles val="exact"/>
        </dgm:presLayoutVars>
      </dgm:prSet>
      <dgm:spPr/>
      <dgm:t>
        <a:bodyPr/>
        <a:lstStyle/>
        <a:p>
          <a:endParaRPr lang="en-GB"/>
        </a:p>
      </dgm:t>
    </dgm:pt>
    <dgm:pt modelId="{28250737-CFCD-4080-B15E-A3F566CEDEC6}" type="pres">
      <dgm:prSet presAssocID="{46ABABD9-5203-40DD-A220-8A9B1FEBBF46}" presName="composite" presStyleCnt="0"/>
      <dgm:spPr/>
    </dgm:pt>
    <dgm:pt modelId="{AC029E1A-F3C6-4D2D-9808-A82ADE0F3F3F}" type="pres">
      <dgm:prSet presAssocID="{46ABABD9-5203-40DD-A220-8A9B1FEBBF46}" presName="parTx" presStyleLbl="alignNode1" presStyleIdx="0" presStyleCnt="3">
        <dgm:presLayoutVars>
          <dgm:chMax val="0"/>
          <dgm:chPref val="0"/>
          <dgm:bulletEnabled val="1"/>
        </dgm:presLayoutVars>
      </dgm:prSet>
      <dgm:spPr/>
      <dgm:t>
        <a:bodyPr/>
        <a:lstStyle/>
        <a:p>
          <a:endParaRPr lang="en-GB"/>
        </a:p>
      </dgm:t>
    </dgm:pt>
    <dgm:pt modelId="{120DBB20-0146-4304-9682-BAFFFF9BA5F6}" type="pres">
      <dgm:prSet presAssocID="{46ABABD9-5203-40DD-A220-8A9B1FEBBF46}" presName="desTx" presStyleLbl="alignAccFollowNode1" presStyleIdx="0" presStyleCnt="3">
        <dgm:presLayoutVars>
          <dgm:bulletEnabled val="1"/>
        </dgm:presLayoutVars>
      </dgm:prSet>
      <dgm:spPr/>
      <dgm:t>
        <a:bodyPr/>
        <a:lstStyle/>
        <a:p>
          <a:endParaRPr lang="en-GB"/>
        </a:p>
      </dgm:t>
    </dgm:pt>
    <dgm:pt modelId="{B08773E2-955A-4145-A598-A5DCE3BC06D1}" type="pres">
      <dgm:prSet presAssocID="{83C8D570-D110-41D5-B8FD-94B2631FDE83}" presName="space" presStyleCnt="0"/>
      <dgm:spPr/>
    </dgm:pt>
    <dgm:pt modelId="{B6485448-0ECA-46D3-B9A4-24C109F7C564}" type="pres">
      <dgm:prSet presAssocID="{022C29DD-4B13-46E2-89D0-2CCD1443FF69}" presName="composite" presStyleCnt="0"/>
      <dgm:spPr/>
    </dgm:pt>
    <dgm:pt modelId="{0E013FBE-B142-4990-8D29-37A6B48CD8BE}" type="pres">
      <dgm:prSet presAssocID="{022C29DD-4B13-46E2-89D0-2CCD1443FF69}" presName="parTx" presStyleLbl="alignNode1" presStyleIdx="1" presStyleCnt="3">
        <dgm:presLayoutVars>
          <dgm:chMax val="0"/>
          <dgm:chPref val="0"/>
          <dgm:bulletEnabled val="1"/>
        </dgm:presLayoutVars>
      </dgm:prSet>
      <dgm:spPr/>
      <dgm:t>
        <a:bodyPr/>
        <a:lstStyle/>
        <a:p>
          <a:endParaRPr lang="en-GB"/>
        </a:p>
      </dgm:t>
    </dgm:pt>
    <dgm:pt modelId="{C004C731-88B6-4BFF-88D9-951936008EAE}" type="pres">
      <dgm:prSet presAssocID="{022C29DD-4B13-46E2-89D0-2CCD1443FF69}" presName="desTx" presStyleLbl="alignAccFollowNode1" presStyleIdx="1" presStyleCnt="3">
        <dgm:presLayoutVars>
          <dgm:bulletEnabled val="1"/>
        </dgm:presLayoutVars>
      </dgm:prSet>
      <dgm:spPr/>
      <dgm:t>
        <a:bodyPr/>
        <a:lstStyle/>
        <a:p>
          <a:endParaRPr lang="en-GB"/>
        </a:p>
      </dgm:t>
    </dgm:pt>
    <dgm:pt modelId="{4F7A20CC-3ECA-4B58-ACA4-B19AB9106B77}" type="pres">
      <dgm:prSet presAssocID="{5156AE79-CD3D-47CB-A0CE-154BD9AB2857}" presName="space" presStyleCnt="0"/>
      <dgm:spPr/>
    </dgm:pt>
    <dgm:pt modelId="{185BAAC8-15E2-41D0-A7D1-5C06516C0B53}" type="pres">
      <dgm:prSet presAssocID="{273007AA-FA5B-4171-9E6C-69EBA4240278}" presName="composite" presStyleCnt="0"/>
      <dgm:spPr/>
    </dgm:pt>
    <dgm:pt modelId="{96CED6DB-7FE3-4428-94DD-272B17526A85}" type="pres">
      <dgm:prSet presAssocID="{273007AA-FA5B-4171-9E6C-69EBA4240278}" presName="parTx" presStyleLbl="alignNode1" presStyleIdx="2" presStyleCnt="3" custLinFactNeighborX="1288" custLinFactNeighborY="-1756">
        <dgm:presLayoutVars>
          <dgm:chMax val="0"/>
          <dgm:chPref val="0"/>
          <dgm:bulletEnabled val="1"/>
        </dgm:presLayoutVars>
      </dgm:prSet>
      <dgm:spPr/>
      <dgm:t>
        <a:bodyPr/>
        <a:lstStyle/>
        <a:p>
          <a:endParaRPr lang="en-GB"/>
        </a:p>
      </dgm:t>
    </dgm:pt>
    <dgm:pt modelId="{6C2B2316-1721-46B0-8BF8-B6D1BB80EC56}" type="pres">
      <dgm:prSet presAssocID="{273007AA-FA5B-4171-9E6C-69EBA4240278}" presName="desTx" presStyleLbl="alignAccFollowNode1" presStyleIdx="2" presStyleCnt="3" custLinFactNeighborX="1412" custLinFactNeighborY="638">
        <dgm:presLayoutVars>
          <dgm:bulletEnabled val="1"/>
        </dgm:presLayoutVars>
      </dgm:prSet>
      <dgm:spPr/>
      <dgm:t>
        <a:bodyPr/>
        <a:lstStyle/>
        <a:p>
          <a:endParaRPr lang="en-GB"/>
        </a:p>
      </dgm:t>
    </dgm:pt>
  </dgm:ptLst>
  <dgm:cxnLst>
    <dgm:cxn modelId="{7074BE6D-C238-4C12-AB36-BB351730DEB4}" srcId="{46ABABD9-5203-40DD-A220-8A9B1FEBBF46}" destId="{89A827E6-F5DB-45A4-B801-44EDD3C920E1}" srcOrd="2" destOrd="0" parTransId="{BF0DDA74-BB82-4EE1-AA03-CD464E8F8F5B}" sibTransId="{022DCA03-620A-429F-8E9D-0BD9A32FB3B6}"/>
    <dgm:cxn modelId="{5F8C9C8F-E11D-4D0F-B3A0-5028D6924234}" srcId="{46ABABD9-5203-40DD-A220-8A9B1FEBBF46}" destId="{B1CFF3B8-8171-491E-A2EF-0F8A9B4498B1}" srcOrd="3" destOrd="0" parTransId="{2716E6CF-4767-42B6-B8A2-D98F271197A3}" sibTransId="{2900E687-C2DF-4F4A-A5F3-DDFB65A01A27}"/>
    <dgm:cxn modelId="{17C0A172-0100-4A7F-9817-E67A3D8B4728}" type="presOf" srcId="{9BC462C3-7270-407D-A7E5-4015A60E3B5C}" destId="{120DBB20-0146-4304-9682-BAFFFF9BA5F6}" srcOrd="0" destOrd="4" presId="urn:microsoft.com/office/officeart/2005/8/layout/hList1"/>
    <dgm:cxn modelId="{2648B6C0-A760-4686-AEE2-441A50C68933}" srcId="{022C29DD-4B13-46E2-89D0-2CCD1443FF69}" destId="{958DD4B7-31AF-4463-9422-CAF59FC0D64A}" srcOrd="3" destOrd="0" parTransId="{FD2AD727-A94B-4742-9588-645D147ED717}" sibTransId="{B8BC327C-554E-48F6-8575-CFDD38EF57B8}"/>
    <dgm:cxn modelId="{907B5B94-253F-45D7-9047-78B89BBD3D6F}" srcId="{273007AA-FA5B-4171-9E6C-69EBA4240278}" destId="{1E32CD9A-06DB-465E-8F2B-DB69BD7C8C8F}" srcOrd="3" destOrd="0" parTransId="{84F552DB-EDDE-4D07-AFDD-CC92FDF79BB0}" sibTransId="{FCC30E8E-1993-4ABA-B724-8FF6D562F0AE}"/>
    <dgm:cxn modelId="{645CAE94-3FDD-4950-9665-2F8D378C207D}" srcId="{273007AA-FA5B-4171-9E6C-69EBA4240278}" destId="{D2F0642B-5C52-4A6D-95DA-222DB284BE63}" srcOrd="2" destOrd="0" parTransId="{A76D4B86-8846-4DA4-928E-87B1915C0FD6}" sibTransId="{EC8D0CF2-4B71-42BF-A2D2-17138D8161BE}"/>
    <dgm:cxn modelId="{3D02AC00-623F-4E9F-829F-918CEAA1547F}" srcId="{273007AA-FA5B-4171-9E6C-69EBA4240278}" destId="{55D28E0A-44C2-4699-A9E5-5240D360F66B}" srcOrd="7" destOrd="0" parTransId="{3CBC5BE4-FC84-40A4-877F-64C4CB940F40}" sibTransId="{72662485-7638-4EC8-8CB9-AD58D7101320}"/>
    <dgm:cxn modelId="{5B64D951-1384-4FD9-AD98-688491794193}" type="presOf" srcId="{E5641046-B042-48EB-A5F0-C19336A4F402}" destId="{C004C731-88B6-4BFF-88D9-951936008EAE}" srcOrd="0" destOrd="5" presId="urn:microsoft.com/office/officeart/2005/8/layout/hList1"/>
    <dgm:cxn modelId="{AB267DDF-898F-4752-863E-4129D8AE72C0}" type="presOf" srcId="{A2F5F32F-1F8B-4856-B0D4-14AD051DD2A7}" destId="{6C2B2316-1721-46B0-8BF8-B6D1BB80EC56}" srcOrd="0" destOrd="4" presId="urn:microsoft.com/office/officeart/2005/8/layout/hList1"/>
    <dgm:cxn modelId="{605E4000-E81C-478B-9B81-986107897379}" type="presOf" srcId="{E9DBB8B7-88BC-43DF-8A7E-F5F93E535BB2}" destId="{120DBB20-0146-4304-9682-BAFFFF9BA5F6}" srcOrd="0" destOrd="5" presId="urn:microsoft.com/office/officeart/2005/8/layout/hList1"/>
    <dgm:cxn modelId="{13BE528E-185F-4565-9120-CDA9A8B6051B}" type="presOf" srcId="{9D10CF2C-C352-47E7-A48E-40903C03D101}" destId="{C004C731-88B6-4BFF-88D9-951936008EAE}" srcOrd="0" destOrd="2" presId="urn:microsoft.com/office/officeart/2005/8/layout/hList1"/>
    <dgm:cxn modelId="{2A04F1C6-2F35-4693-95EE-7E07BBA1DF4F}" type="presOf" srcId="{B1CFF3B8-8171-491E-A2EF-0F8A9B4498B1}" destId="{120DBB20-0146-4304-9682-BAFFFF9BA5F6}" srcOrd="0" destOrd="3" presId="urn:microsoft.com/office/officeart/2005/8/layout/hList1"/>
    <dgm:cxn modelId="{7A225D3B-9486-4C76-A579-F57B7D2B9C3C}" type="presOf" srcId="{D8179E93-834B-4A38-BB2A-0DECA1E4003C}" destId="{120DBB20-0146-4304-9682-BAFFFF9BA5F6}" srcOrd="0" destOrd="0" presId="urn:microsoft.com/office/officeart/2005/8/layout/hList1"/>
    <dgm:cxn modelId="{83EC6598-C0AF-4BAB-A289-43D5A7FB9CC2}" srcId="{273007AA-FA5B-4171-9E6C-69EBA4240278}" destId="{CE77C180-8488-415C-835E-3D85299D8BDE}" srcOrd="1" destOrd="0" parTransId="{928781C1-1F17-4500-B4E4-E9656FCF191F}" sibTransId="{8D3CEBB8-9B3C-43C4-AF84-F93385C2BE90}"/>
    <dgm:cxn modelId="{00FA38C9-B296-49CB-B072-84FF1201D043}" type="presOf" srcId="{273007AA-FA5B-4171-9E6C-69EBA4240278}" destId="{96CED6DB-7FE3-4428-94DD-272B17526A85}" srcOrd="0" destOrd="0" presId="urn:microsoft.com/office/officeart/2005/8/layout/hList1"/>
    <dgm:cxn modelId="{2B3C9257-AF0D-4419-9F9F-7E3CDF8523CB}" srcId="{022C29DD-4B13-46E2-89D0-2CCD1443FF69}" destId="{9D10CF2C-C352-47E7-A48E-40903C03D101}" srcOrd="2" destOrd="0" parTransId="{3319DFBC-6A60-4181-B3B8-23E126EBD8C5}" sibTransId="{9680EAD7-8726-4AA1-93A2-7D77C4DA6D4D}"/>
    <dgm:cxn modelId="{7261B6CD-B44D-42FF-BA20-973C122EFCEC}" type="presOf" srcId="{6ECCFE00-7F53-49E2-9AF6-C7442FE2BC01}" destId="{52B6DC97-D328-40F8-B499-EA4D150030D4}" srcOrd="0" destOrd="0" presId="urn:microsoft.com/office/officeart/2005/8/layout/hList1"/>
    <dgm:cxn modelId="{F1C1534B-B9F6-42E0-8B7C-8005BD9176E9}" srcId="{022C29DD-4B13-46E2-89D0-2CCD1443FF69}" destId="{E5641046-B042-48EB-A5F0-C19336A4F402}" srcOrd="5" destOrd="0" parTransId="{D1342ACA-959A-4148-8343-218EBDBA7926}" sibTransId="{50A8328F-8A16-4D03-BC9D-6243A59125F4}"/>
    <dgm:cxn modelId="{0B6557AD-04FA-4E87-86BC-925C5C2BCC08}" type="presOf" srcId="{1E32CD9A-06DB-465E-8F2B-DB69BD7C8C8F}" destId="{6C2B2316-1721-46B0-8BF8-B6D1BB80EC56}" srcOrd="0" destOrd="3" presId="urn:microsoft.com/office/officeart/2005/8/layout/hList1"/>
    <dgm:cxn modelId="{B1A7734F-C9FB-445B-A1CD-ABF138E05B4B}" type="presOf" srcId="{B650A9A2-397F-49CC-9345-033188867342}" destId="{6C2B2316-1721-46B0-8BF8-B6D1BB80EC56}" srcOrd="0" destOrd="0" presId="urn:microsoft.com/office/officeart/2005/8/layout/hList1"/>
    <dgm:cxn modelId="{CB98CE64-E7A7-458E-8514-E87F2F10A12D}" srcId="{022C29DD-4B13-46E2-89D0-2CCD1443FF69}" destId="{09A57C12-4874-46B2-9A1A-CDA8A6B84741}" srcOrd="6" destOrd="0" parTransId="{3A324030-015F-44D1-B90B-FE090AE179B9}" sibTransId="{A9230EF2-2CF9-4766-AD61-670958A5B0B7}"/>
    <dgm:cxn modelId="{36176935-69C0-493E-B93C-0420751EAA65}" srcId="{46ABABD9-5203-40DD-A220-8A9B1FEBBF46}" destId="{E9DBB8B7-88BC-43DF-8A7E-F5F93E535BB2}" srcOrd="5" destOrd="0" parTransId="{7404D40E-7C17-4C80-96AE-4ACE3AC026EE}" sibTransId="{6E162B15-2CDF-44AA-B45E-6E73FDA0BEBA}"/>
    <dgm:cxn modelId="{F89EEE49-11CA-46A6-9F25-DE133561FA4A}" srcId="{022C29DD-4B13-46E2-89D0-2CCD1443FF69}" destId="{6C92DB61-4A33-4A76-A0D5-4A3644003909}" srcOrd="0" destOrd="0" parTransId="{E7E8DE0F-4D80-4173-9BD7-D0479A49A158}" sibTransId="{6692C2A9-C2C7-4186-85A5-2C37F7B0592A}"/>
    <dgm:cxn modelId="{310E2900-986F-410B-B9AC-54C45749EFE1}" type="presOf" srcId="{B0319032-5035-4ADD-9912-03FEF0FB7546}" destId="{120DBB20-0146-4304-9682-BAFFFF9BA5F6}" srcOrd="0" destOrd="1" presId="urn:microsoft.com/office/officeart/2005/8/layout/hList1"/>
    <dgm:cxn modelId="{B71298DF-222E-4D56-B48D-396618718AED}" srcId="{022C29DD-4B13-46E2-89D0-2CCD1443FF69}" destId="{834A3313-BFEB-4AD1-ABD1-7D16A7C63413}" srcOrd="1" destOrd="0" parTransId="{A58781F4-E7CA-4A73-AE60-397D4D7C368D}" sibTransId="{5F4E690F-99E5-4BCC-9140-43AB5BC32E85}"/>
    <dgm:cxn modelId="{EB154DD4-6354-46CC-9FDF-8D2B5CDDBA75}" type="presOf" srcId="{6C92DB61-4A33-4A76-A0D5-4A3644003909}" destId="{C004C731-88B6-4BFF-88D9-951936008EAE}" srcOrd="0" destOrd="0" presId="urn:microsoft.com/office/officeart/2005/8/layout/hList1"/>
    <dgm:cxn modelId="{EABD3CD9-40B7-4188-905B-871D1D5EC581}" srcId="{46ABABD9-5203-40DD-A220-8A9B1FEBBF46}" destId="{D8179E93-834B-4A38-BB2A-0DECA1E4003C}" srcOrd="0" destOrd="0" parTransId="{D55B7AEB-E40A-43A5-96CE-8D1B539D156B}" sibTransId="{ED903AD5-0587-4F16-967F-0CE647C5DABF}"/>
    <dgm:cxn modelId="{BBA576A7-2344-455F-961F-94E3A0876721}" type="presOf" srcId="{958DD4B7-31AF-4463-9422-CAF59FC0D64A}" destId="{C004C731-88B6-4BFF-88D9-951936008EAE}" srcOrd="0" destOrd="3" presId="urn:microsoft.com/office/officeart/2005/8/layout/hList1"/>
    <dgm:cxn modelId="{26CE586C-318E-4BBB-BA96-EE3B3DC0B89C}" type="presOf" srcId="{022C29DD-4B13-46E2-89D0-2CCD1443FF69}" destId="{0E013FBE-B142-4990-8D29-37A6B48CD8BE}" srcOrd="0" destOrd="0" presId="urn:microsoft.com/office/officeart/2005/8/layout/hList1"/>
    <dgm:cxn modelId="{513877D5-2560-4882-92A0-A37C9E9DF92A}" type="presOf" srcId="{09A57C12-4874-46B2-9A1A-CDA8A6B84741}" destId="{C004C731-88B6-4BFF-88D9-951936008EAE}" srcOrd="0" destOrd="6" presId="urn:microsoft.com/office/officeart/2005/8/layout/hList1"/>
    <dgm:cxn modelId="{931B07E0-56F8-4FCD-B560-FDF8287CEDCD}" type="presOf" srcId="{D2F0642B-5C52-4A6D-95DA-222DB284BE63}" destId="{6C2B2316-1721-46B0-8BF8-B6D1BB80EC56}" srcOrd="0" destOrd="2" presId="urn:microsoft.com/office/officeart/2005/8/layout/hList1"/>
    <dgm:cxn modelId="{EA1356B9-2AE2-47D2-98FD-D75DFB2BBF46}" type="presOf" srcId="{F4594129-823F-49A2-A36C-02F31475E62C}" destId="{C004C731-88B6-4BFF-88D9-951936008EAE}" srcOrd="0" destOrd="4" presId="urn:microsoft.com/office/officeart/2005/8/layout/hList1"/>
    <dgm:cxn modelId="{9EA7A5B8-82E5-4BF5-AF8E-F892CBE3FCA3}" srcId="{6ECCFE00-7F53-49E2-9AF6-C7442FE2BC01}" destId="{022C29DD-4B13-46E2-89D0-2CCD1443FF69}" srcOrd="1" destOrd="0" parTransId="{F2DE0B3F-6907-4A2E-BCC2-800747A1F356}" sibTransId="{5156AE79-CD3D-47CB-A0CE-154BD9AB2857}"/>
    <dgm:cxn modelId="{B1891D35-79B2-4F80-A598-B08D971B0B55}" type="presOf" srcId="{834A3313-BFEB-4AD1-ABD1-7D16A7C63413}" destId="{C004C731-88B6-4BFF-88D9-951936008EAE}" srcOrd="0" destOrd="1" presId="urn:microsoft.com/office/officeart/2005/8/layout/hList1"/>
    <dgm:cxn modelId="{31EE61CC-7C41-425C-8429-C3641AFA7298}" srcId="{273007AA-FA5B-4171-9E6C-69EBA4240278}" destId="{6EDFE423-3BC1-4933-985E-F4F942DDBBB6}" srcOrd="6" destOrd="0" parTransId="{506278C3-7993-4501-84D0-8CAB65950ABF}" sibTransId="{E9D6F0ED-E19C-40EE-8CBB-91D62272E90E}"/>
    <dgm:cxn modelId="{A55DB4D3-2AA2-4D87-BDD3-DAA41A6B72E1}" srcId="{273007AA-FA5B-4171-9E6C-69EBA4240278}" destId="{A2F5F32F-1F8B-4856-B0D4-14AD051DD2A7}" srcOrd="4" destOrd="0" parTransId="{44441A6E-0AF1-48E8-A380-7C96CDE23369}" sibTransId="{83A5AB6D-340B-4754-BB97-30A0F2AFF357}"/>
    <dgm:cxn modelId="{D96C94A1-387A-4F7D-AD54-E95AFBC1EB56}" type="presOf" srcId="{C7A6029E-9888-4ACC-AA0E-FC8DABC9EE88}" destId="{120DBB20-0146-4304-9682-BAFFFF9BA5F6}" srcOrd="0" destOrd="6" presId="urn:microsoft.com/office/officeart/2005/8/layout/hList1"/>
    <dgm:cxn modelId="{D858DAB9-F649-4D4D-8F7D-9C9DB312F8C0}" type="presOf" srcId="{60BE8702-9BE3-4F3A-B792-65D8D8887B1F}" destId="{6C2B2316-1721-46B0-8BF8-B6D1BB80EC56}" srcOrd="0" destOrd="5" presId="urn:microsoft.com/office/officeart/2005/8/layout/hList1"/>
    <dgm:cxn modelId="{193F38CA-218C-464A-8E4A-6C14F3CFC94B}" srcId="{6ECCFE00-7F53-49E2-9AF6-C7442FE2BC01}" destId="{46ABABD9-5203-40DD-A220-8A9B1FEBBF46}" srcOrd="0" destOrd="0" parTransId="{E1EAE9EA-233E-444B-9340-C32EF6F1630A}" sibTransId="{83C8D570-D110-41D5-B8FD-94B2631FDE83}"/>
    <dgm:cxn modelId="{176890AF-01F8-44E4-B297-BA260DA24F22}" srcId="{6ECCFE00-7F53-49E2-9AF6-C7442FE2BC01}" destId="{273007AA-FA5B-4171-9E6C-69EBA4240278}" srcOrd="2" destOrd="0" parTransId="{AC7CABB7-D4F8-4FE5-91CD-F9BE8A1BF00B}" sibTransId="{5955E1B1-7AC3-4F2B-AB94-40666735DA25}"/>
    <dgm:cxn modelId="{A8CC75E1-C152-4F11-8E3B-AF831839110A}" type="presOf" srcId="{55D28E0A-44C2-4699-A9E5-5240D360F66B}" destId="{6C2B2316-1721-46B0-8BF8-B6D1BB80EC56}" srcOrd="0" destOrd="7" presId="urn:microsoft.com/office/officeart/2005/8/layout/hList1"/>
    <dgm:cxn modelId="{ACD38FCB-EE5A-40CE-BEA9-051AC67A9310}" srcId="{273007AA-FA5B-4171-9E6C-69EBA4240278}" destId="{60BE8702-9BE3-4F3A-B792-65D8D8887B1F}" srcOrd="5" destOrd="0" parTransId="{F432F0B8-01D1-49DA-9D02-9A37FF76AABF}" sibTransId="{E46E16F5-4259-413B-9E65-65C85617BD41}"/>
    <dgm:cxn modelId="{DD93E5F5-96B7-40BA-BF00-03CE1BC89185}" srcId="{022C29DD-4B13-46E2-89D0-2CCD1443FF69}" destId="{F4594129-823F-49A2-A36C-02F31475E62C}" srcOrd="4" destOrd="0" parTransId="{910D2E50-9742-49EC-9AF8-CD245F9A6026}" sibTransId="{537282C4-10AA-4764-A851-E0C770ACE138}"/>
    <dgm:cxn modelId="{D899E3FB-5C40-4A8B-8BF0-E54C3DACDC57}" type="presOf" srcId="{6EDFE423-3BC1-4933-985E-F4F942DDBBB6}" destId="{6C2B2316-1721-46B0-8BF8-B6D1BB80EC56}" srcOrd="0" destOrd="6" presId="urn:microsoft.com/office/officeart/2005/8/layout/hList1"/>
    <dgm:cxn modelId="{7FA5E5FA-3C5C-4AAF-9DC2-3A0A45422723}" srcId="{273007AA-FA5B-4171-9E6C-69EBA4240278}" destId="{B650A9A2-397F-49CC-9345-033188867342}" srcOrd="0" destOrd="0" parTransId="{2E140ED8-9B67-48D5-9F5C-584F4CFE87E5}" sibTransId="{A8545B4B-2F10-4C0C-B7AD-745A61EFEE6E}"/>
    <dgm:cxn modelId="{407E2FCC-6847-4F87-B40B-1CE07A8DDBD2}" type="presOf" srcId="{46ABABD9-5203-40DD-A220-8A9B1FEBBF46}" destId="{AC029E1A-F3C6-4D2D-9808-A82ADE0F3F3F}" srcOrd="0" destOrd="0" presId="urn:microsoft.com/office/officeart/2005/8/layout/hList1"/>
    <dgm:cxn modelId="{CBAFB73F-FF24-4767-B169-6D7BF7FAD497}" srcId="{46ABABD9-5203-40DD-A220-8A9B1FEBBF46}" destId="{C7A6029E-9888-4ACC-AA0E-FC8DABC9EE88}" srcOrd="6" destOrd="0" parTransId="{8D940733-6EE5-4E85-84B3-6911F9D3B52E}" sibTransId="{8D04D93B-BDCD-4C85-85E7-2109F00483A1}"/>
    <dgm:cxn modelId="{9EC2B974-E569-47B0-A1A8-95A4FD5C67D2}" type="presOf" srcId="{CE77C180-8488-415C-835E-3D85299D8BDE}" destId="{6C2B2316-1721-46B0-8BF8-B6D1BB80EC56}" srcOrd="0" destOrd="1" presId="urn:microsoft.com/office/officeart/2005/8/layout/hList1"/>
    <dgm:cxn modelId="{F0599EF4-7024-41CC-B92F-6E7C7ECE947A}" srcId="{46ABABD9-5203-40DD-A220-8A9B1FEBBF46}" destId="{B0319032-5035-4ADD-9912-03FEF0FB7546}" srcOrd="1" destOrd="0" parTransId="{80C9D032-C058-4A6F-9754-8065B6F18DAB}" sibTransId="{3DAB8928-D0B5-460F-B5DB-CBD7A9BF98FB}"/>
    <dgm:cxn modelId="{D3290B9B-1C12-4324-810D-149C026BF3AF}" type="presOf" srcId="{89A827E6-F5DB-45A4-B801-44EDD3C920E1}" destId="{120DBB20-0146-4304-9682-BAFFFF9BA5F6}" srcOrd="0" destOrd="2" presId="urn:microsoft.com/office/officeart/2005/8/layout/hList1"/>
    <dgm:cxn modelId="{6FB03534-3304-4CE9-A373-0A7498800180}" srcId="{46ABABD9-5203-40DD-A220-8A9B1FEBBF46}" destId="{9BC462C3-7270-407D-A7E5-4015A60E3B5C}" srcOrd="4" destOrd="0" parTransId="{075461A5-1EBB-45B5-A0D5-82180475899A}" sibTransId="{CF14C3CD-E2CA-4AF5-845D-3A13DECC39AB}"/>
    <dgm:cxn modelId="{3B1581B7-AFA1-45FA-8262-76042DF9579C}" type="presParOf" srcId="{52B6DC97-D328-40F8-B499-EA4D150030D4}" destId="{28250737-CFCD-4080-B15E-A3F566CEDEC6}" srcOrd="0" destOrd="0" presId="urn:microsoft.com/office/officeart/2005/8/layout/hList1"/>
    <dgm:cxn modelId="{98FAF826-7E35-4079-8555-E15E687DC0FD}" type="presParOf" srcId="{28250737-CFCD-4080-B15E-A3F566CEDEC6}" destId="{AC029E1A-F3C6-4D2D-9808-A82ADE0F3F3F}" srcOrd="0" destOrd="0" presId="urn:microsoft.com/office/officeart/2005/8/layout/hList1"/>
    <dgm:cxn modelId="{741F8CBA-EED9-46B3-B2F0-AADF8BDB4982}" type="presParOf" srcId="{28250737-CFCD-4080-B15E-A3F566CEDEC6}" destId="{120DBB20-0146-4304-9682-BAFFFF9BA5F6}" srcOrd="1" destOrd="0" presId="urn:microsoft.com/office/officeart/2005/8/layout/hList1"/>
    <dgm:cxn modelId="{E01A8061-7050-4A0F-B675-0AFCB7673D37}" type="presParOf" srcId="{52B6DC97-D328-40F8-B499-EA4D150030D4}" destId="{B08773E2-955A-4145-A598-A5DCE3BC06D1}" srcOrd="1" destOrd="0" presId="urn:microsoft.com/office/officeart/2005/8/layout/hList1"/>
    <dgm:cxn modelId="{FC6FAD58-B757-4AB2-8748-76F0613B302E}" type="presParOf" srcId="{52B6DC97-D328-40F8-B499-EA4D150030D4}" destId="{B6485448-0ECA-46D3-B9A4-24C109F7C564}" srcOrd="2" destOrd="0" presId="urn:microsoft.com/office/officeart/2005/8/layout/hList1"/>
    <dgm:cxn modelId="{971E288E-6BA3-48BB-AAE4-33619A3C6573}" type="presParOf" srcId="{B6485448-0ECA-46D3-B9A4-24C109F7C564}" destId="{0E013FBE-B142-4990-8D29-37A6B48CD8BE}" srcOrd="0" destOrd="0" presId="urn:microsoft.com/office/officeart/2005/8/layout/hList1"/>
    <dgm:cxn modelId="{E707708E-0C0F-488F-A4FC-E72962A5DECF}" type="presParOf" srcId="{B6485448-0ECA-46D3-B9A4-24C109F7C564}" destId="{C004C731-88B6-4BFF-88D9-951936008EAE}" srcOrd="1" destOrd="0" presId="urn:microsoft.com/office/officeart/2005/8/layout/hList1"/>
    <dgm:cxn modelId="{5A44245C-1EC0-453D-A73D-26FE42A42A80}" type="presParOf" srcId="{52B6DC97-D328-40F8-B499-EA4D150030D4}" destId="{4F7A20CC-3ECA-4B58-ACA4-B19AB9106B77}" srcOrd="3" destOrd="0" presId="urn:microsoft.com/office/officeart/2005/8/layout/hList1"/>
    <dgm:cxn modelId="{7528F8D4-7A4C-4057-830A-C6B6DF60C02A}" type="presParOf" srcId="{52B6DC97-D328-40F8-B499-EA4D150030D4}" destId="{185BAAC8-15E2-41D0-A7D1-5C06516C0B53}" srcOrd="4" destOrd="0" presId="urn:microsoft.com/office/officeart/2005/8/layout/hList1"/>
    <dgm:cxn modelId="{82574DB2-891A-458E-B0E6-3DDDB177181A}" type="presParOf" srcId="{185BAAC8-15E2-41D0-A7D1-5C06516C0B53}" destId="{96CED6DB-7FE3-4428-94DD-272B17526A85}" srcOrd="0" destOrd="0" presId="urn:microsoft.com/office/officeart/2005/8/layout/hList1"/>
    <dgm:cxn modelId="{D826E9CB-9BF3-467E-B78D-B3D3AA99BFB1}" type="presParOf" srcId="{185BAAC8-15E2-41D0-A7D1-5C06516C0B53}" destId="{6C2B2316-1721-46B0-8BF8-B6D1BB80EC5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B33A85-161D-451B-BEC9-E13EDB825481}" type="doc">
      <dgm:prSet loTypeId="urn:microsoft.com/office/officeart/2005/8/layout/venn2" loCatId="relationship" qsTypeId="urn:microsoft.com/office/officeart/2005/8/quickstyle/simple1" qsCatId="simple" csTypeId="urn:microsoft.com/office/officeart/2005/8/colors/accent1_3" csCatId="accent1" phldr="1"/>
      <dgm:spPr/>
      <dgm:t>
        <a:bodyPr/>
        <a:lstStyle/>
        <a:p>
          <a:endParaRPr lang="en-US"/>
        </a:p>
      </dgm:t>
    </dgm:pt>
    <dgm:pt modelId="{34EEC627-2D13-4AA5-BC98-FB55D99BC7AA}">
      <dgm:prSet phldrT="[Text]"/>
      <dgm:spPr>
        <a:solidFill>
          <a:srgbClr val="00AAD7"/>
        </a:solidFill>
        <a:ln w="19050">
          <a:noFill/>
        </a:ln>
      </dgm:spPr>
      <dgm:t>
        <a:bodyPr/>
        <a:lstStyle/>
        <a:p>
          <a:endParaRPr lang="en-US" b="1" dirty="0"/>
        </a:p>
      </dgm:t>
    </dgm:pt>
    <dgm:pt modelId="{46BD73EF-29CC-4296-928A-3BDB48C02E3C}" type="parTrans" cxnId="{1E132FB4-92A6-4630-B77E-B0675F3D0387}">
      <dgm:prSet/>
      <dgm:spPr/>
      <dgm:t>
        <a:bodyPr/>
        <a:lstStyle/>
        <a:p>
          <a:endParaRPr lang="en-US"/>
        </a:p>
      </dgm:t>
    </dgm:pt>
    <dgm:pt modelId="{2CE18317-3DA7-4463-AC23-42AC1BE79422}" type="sibTrans" cxnId="{1E132FB4-92A6-4630-B77E-B0675F3D0387}">
      <dgm:prSet/>
      <dgm:spPr/>
      <dgm:t>
        <a:bodyPr/>
        <a:lstStyle/>
        <a:p>
          <a:endParaRPr lang="en-US"/>
        </a:p>
      </dgm:t>
    </dgm:pt>
    <dgm:pt modelId="{DD39D7CE-95EA-4878-851D-B7C9025F4920}">
      <dgm:prSet phldrT="[Text]" custT="1"/>
      <dgm:spPr>
        <a:solidFill>
          <a:srgbClr val="343741"/>
        </a:solidFill>
        <a:ln w="6350">
          <a:solidFill>
            <a:schemeClr val="accent1">
              <a:lumMod val="20000"/>
              <a:lumOff val="80000"/>
            </a:schemeClr>
          </a:solidFill>
        </a:ln>
      </dgm:spPr>
      <dgm:t>
        <a:bodyPr/>
        <a:lstStyle/>
        <a:p>
          <a:endParaRPr lang="en-US" sz="2000" b="1" dirty="0"/>
        </a:p>
      </dgm:t>
    </dgm:pt>
    <dgm:pt modelId="{88F83F5D-5091-4EE7-B489-BC48583F3236}" type="parTrans" cxnId="{1D6D3719-8B33-4B5E-B13B-95AA03FFF074}">
      <dgm:prSet/>
      <dgm:spPr/>
      <dgm:t>
        <a:bodyPr/>
        <a:lstStyle/>
        <a:p>
          <a:endParaRPr lang="en-US"/>
        </a:p>
      </dgm:t>
    </dgm:pt>
    <dgm:pt modelId="{25F320AD-FF9E-488D-97C6-324987BA7637}" type="sibTrans" cxnId="{1D6D3719-8B33-4B5E-B13B-95AA03FFF074}">
      <dgm:prSet/>
      <dgm:spPr/>
      <dgm:t>
        <a:bodyPr/>
        <a:lstStyle/>
        <a:p>
          <a:endParaRPr lang="en-US"/>
        </a:p>
      </dgm:t>
    </dgm:pt>
    <dgm:pt modelId="{C523B459-D83C-4E0D-9ACD-047F83EF5310}">
      <dgm:prSet phldrT="[Text]"/>
      <dgm:spPr>
        <a:solidFill>
          <a:srgbClr val="878B8F"/>
        </a:solidFill>
        <a:ln w="6350">
          <a:solidFill>
            <a:schemeClr val="accent1">
              <a:lumMod val="20000"/>
              <a:lumOff val="80000"/>
            </a:schemeClr>
          </a:solidFill>
        </a:ln>
      </dgm:spPr>
      <dgm:t>
        <a:bodyPr/>
        <a:lstStyle/>
        <a:p>
          <a:endParaRPr lang="en-US" b="1" dirty="0">
            <a:solidFill>
              <a:schemeClr val="accent1"/>
            </a:solidFill>
          </a:endParaRPr>
        </a:p>
      </dgm:t>
    </dgm:pt>
    <dgm:pt modelId="{FD525BA4-C9E1-4025-B519-866B4695F80F}" type="parTrans" cxnId="{477BBF29-9A34-440A-BACC-19370A26BCB3}">
      <dgm:prSet/>
      <dgm:spPr/>
      <dgm:t>
        <a:bodyPr/>
        <a:lstStyle/>
        <a:p>
          <a:endParaRPr lang="en-US"/>
        </a:p>
      </dgm:t>
    </dgm:pt>
    <dgm:pt modelId="{F7C77923-AD15-493C-91DF-CC527028B983}" type="sibTrans" cxnId="{477BBF29-9A34-440A-BACC-19370A26BCB3}">
      <dgm:prSet/>
      <dgm:spPr/>
      <dgm:t>
        <a:bodyPr/>
        <a:lstStyle/>
        <a:p>
          <a:endParaRPr lang="en-US"/>
        </a:p>
      </dgm:t>
    </dgm:pt>
    <dgm:pt modelId="{31CA2C6C-99A8-48C9-AFF0-574DC9388376}">
      <dgm:prSet/>
      <dgm:spPr>
        <a:solidFill>
          <a:srgbClr val="073674"/>
        </a:solidFill>
        <a:ln w="6350">
          <a:solidFill>
            <a:schemeClr val="accent1">
              <a:lumMod val="20000"/>
              <a:lumOff val="80000"/>
            </a:schemeClr>
          </a:solidFill>
        </a:ln>
      </dgm:spPr>
      <dgm:t>
        <a:bodyPr/>
        <a:lstStyle/>
        <a:p>
          <a:endParaRPr lang="en-US" dirty="0"/>
        </a:p>
      </dgm:t>
    </dgm:pt>
    <dgm:pt modelId="{60A676E1-A2C0-43B4-939F-E40D156393D7}" type="parTrans" cxnId="{80CEAC0A-F37A-45C7-AB0A-65C7EB0C09FB}">
      <dgm:prSet/>
      <dgm:spPr/>
      <dgm:t>
        <a:bodyPr/>
        <a:lstStyle/>
        <a:p>
          <a:endParaRPr lang="en-US"/>
        </a:p>
      </dgm:t>
    </dgm:pt>
    <dgm:pt modelId="{BDCB6F2F-A1E1-47C6-8C33-ADCE97778659}" type="sibTrans" cxnId="{80CEAC0A-F37A-45C7-AB0A-65C7EB0C09FB}">
      <dgm:prSet/>
      <dgm:spPr/>
      <dgm:t>
        <a:bodyPr/>
        <a:lstStyle/>
        <a:p>
          <a:endParaRPr lang="en-US"/>
        </a:p>
      </dgm:t>
    </dgm:pt>
    <dgm:pt modelId="{06915CEA-D971-4688-A8B9-537B1B2A4980}" type="pres">
      <dgm:prSet presAssocID="{1CB33A85-161D-451B-BEC9-E13EDB825481}" presName="Name0" presStyleCnt="0">
        <dgm:presLayoutVars>
          <dgm:chMax val="7"/>
          <dgm:resizeHandles val="exact"/>
        </dgm:presLayoutVars>
      </dgm:prSet>
      <dgm:spPr/>
      <dgm:t>
        <a:bodyPr/>
        <a:lstStyle/>
        <a:p>
          <a:endParaRPr lang="en-US"/>
        </a:p>
      </dgm:t>
    </dgm:pt>
    <dgm:pt modelId="{40D281C6-C78D-4C93-B586-C9A4F938339E}" type="pres">
      <dgm:prSet presAssocID="{1CB33A85-161D-451B-BEC9-E13EDB825481}" presName="comp1" presStyleCnt="0"/>
      <dgm:spPr/>
    </dgm:pt>
    <dgm:pt modelId="{8163B822-728A-4746-BE59-27DFFF40D31D}" type="pres">
      <dgm:prSet presAssocID="{1CB33A85-161D-451B-BEC9-E13EDB825481}" presName="circle1" presStyleLbl="node1" presStyleIdx="0" presStyleCnt="4" custLinFactNeighborX="-1146"/>
      <dgm:spPr/>
      <dgm:t>
        <a:bodyPr/>
        <a:lstStyle/>
        <a:p>
          <a:endParaRPr lang="en-US"/>
        </a:p>
      </dgm:t>
    </dgm:pt>
    <dgm:pt modelId="{51B82BC7-BEB2-49E8-8990-90A80158AD7C}" type="pres">
      <dgm:prSet presAssocID="{1CB33A85-161D-451B-BEC9-E13EDB825481}" presName="c1text" presStyleLbl="node1" presStyleIdx="0" presStyleCnt="4">
        <dgm:presLayoutVars>
          <dgm:bulletEnabled val="1"/>
        </dgm:presLayoutVars>
      </dgm:prSet>
      <dgm:spPr/>
      <dgm:t>
        <a:bodyPr/>
        <a:lstStyle/>
        <a:p>
          <a:endParaRPr lang="en-US"/>
        </a:p>
      </dgm:t>
    </dgm:pt>
    <dgm:pt modelId="{84BF6B15-13E5-4DD7-9655-D5DD243E54DE}" type="pres">
      <dgm:prSet presAssocID="{1CB33A85-161D-451B-BEC9-E13EDB825481}" presName="comp2" presStyleCnt="0"/>
      <dgm:spPr/>
    </dgm:pt>
    <dgm:pt modelId="{E5391C1F-962B-49F8-97AF-BBCFB35039E8}" type="pres">
      <dgm:prSet presAssocID="{1CB33A85-161D-451B-BEC9-E13EDB825481}" presName="circle2" presStyleLbl="node1" presStyleIdx="1" presStyleCnt="4" custScaleX="99091" custScaleY="96716" custLinFactNeighborX="-2086" custLinFactNeighborY="3661"/>
      <dgm:spPr/>
      <dgm:t>
        <a:bodyPr/>
        <a:lstStyle/>
        <a:p>
          <a:endParaRPr lang="en-US"/>
        </a:p>
      </dgm:t>
    </dgm:pt>
    <dgm:pt modelId="{DE84C9C3-BDFA-4137-BDFC-8173E877EAC6}" type="pres">
      <dgm:prSet presAssocID="{1CB33A85-161D-451B-BEC9-E13EDB825481}" presName="c2text" presStyleLbl="node1" presStyleIdx="1" presStyleCnt="4">
        <dgm:presLayoutVars>
          <dgm:bulletEnabled val="1"/>
        </dgm:presLayoutVars>
      </dgm:prSet>
      <dgm:spPr/>
      <dgm:t>
        <a:bodyPr/>
        <a:lstStyle/>
        <a:p>
          <a:endParaRPr lang="en-US"/>
        </a:p>
      </dgm:t>
    </dgm:pt>
    <dgm:pt modelId="{3949C510-CE3B-452A-BB09-80ADD71BB353}" type="pres">
      <dgm:prSet presAssocID="{1CB33A85-161D-451B-BEC9-E13EDB825481}" presName="comp3" presStyleCnt="0"/>
      <dgm:spPr/>
    </dgm:pt>
    <dgm:pt modelId="{016BF669-6843-41DB-9ED5-40C7D8AE8CCC}" type="pres">
      <dgm:prSet presAssocID="{1CB33A85-161D-451B-BEC9-E13EDB825481}" presName="circle3" presStyleLbl="node1" presStyleIdx="2" presStyleCnt="4" custScaleX="96970" custScaleY="97633" custLinFactNeighborX="-2350" custLinFactNeighborY="1184"/>
      <dgm:spPr/>
      <dgm:t>
        <a:bodyPr/>
        <a:lstStyle/>
        <a:p>
          <a:endParaRPr lang="en-US"/>
        </a:p>
      </dgm:t>
    </dgm:pt>
    <dgm:pt modelId="{6CE6AA7A-4F8E-4B40-83A0-5C649C4FFCB9}" type="pres">
      <dgm:prSet presAssocID="{1CB33A85-161D-451B-BEC9-E13EDB825481}" presName="c3text" presStyleLbl="node1" presStyleIdx="2" presStyleCnt="4">
        <dgm:presLayoutVars>
          <dgm:bulletEnabled val="1"/>
        </dgm:presLayoutVars>
      </dgm:prSet>
      <dgm:spPr/>
      <dgm:t>
        <a:bodyPr/>
        <a:lstStyle/>
        <a:p>
          <a:endParaRPr lang="en-US"/>
        </a:p>
      </dgm:t>
    </dgm:pt>
    <dgm:pt modelId="{0C5762B2-9110-4592-B7FA-4EC0BA45D7A0}" type="pres">
      <dgm:prSet presAssocID="{1CB33A85-161D-451B-BEC9-E13EDB825481}" presName="comp4" presStyleCnt="0"/>
      <dgm:spPr/>
    </dgm:pt>
    <dgm:pt modelId="{DED34AA8-888B-4349-ACB1-3B8C969DBA88}" type="pres">
      <dgm:prSet presAssocID="{1CB33A85-161D-451B-BEC9-E13EDB825481}" presName="circle4" presStyleLbl="node1" presStyleIdx="3" presStyleCnt="4" custLinFactNeighborX="-3241" custLinFactNeighborY="-659"/>
      <dgm:spPr/>
      <dgm:t>
        <a:bodyPr/>
        <a:lstStyle/>
        <a:p>
          <a:endParaRPr lang="en-US"/>
        </a:p>
      </dgm:t>
    </dgm:pt>
    <dgm:pt modelId="{2652F4F8-1644-46CA-89A3-7415A884CD41}" type="pres">
      <dgm:prSet presAssocID="{1CB33A85-161D-451B-BEC9-E13EDB825481}" presName="c4text" presStyleLbl="node1" presStyleIdx="3" presStyleCnt="4">
        <dgm:presLayoutVars>
          <dgm:bulletEnabled val="1"/>
        </dgm:presLayoutVars>
      </dgm:prSet>
      <dgm:spPr/>
      <dgm:t>
        <a:bodyPr/>
        <a:lstStyle/>
        <a:p>
          <a:endParaRPr lang="en-US"/>
        </a:p>
      </dgm:t>
    </dgm:pt>
  </dgm:ptLst>
  <dgm:cxnLst>
    <dgm:cxn modelId="{3288F9B8-E498-4C7E-B316-E3B4BC4396E3}" type="presOf" srcId="{34EEC627-2D13-4AA5-BC98-FB55D99BC7AA}" destId="{51B82BC7-BEB2-49E8-8990-90A80158AD7C}" srcOrd="1" destOrd="0" presId="urn:microsoft.com/office/officeart/2005/8/layout/venn2"/>
    <dgm:cxn modelId="{1E132FB4-92A6-4630-B77E-B0675F3D0387}" srcId="{1CB33A85-161D-451B-BEC9-E13EDB825481}" destId="{34EEC627-2D13-4AA5-BC98-FB55D99BC7AA}" srcOrd="0" destOrd="0" parTransId="{46BD73EF-29CC-4296-928A-3BDB48C02E3C}" sibTransId="{2CE18317-3DA7-4463-AC23-42AC1BE79422}"/>
    <dgm:cxn modelId="{CF2EE835-CCEB-4197-9832-8F5FE035064C}" type="presOf" srcId="{C523B459-D83C-4E0D-9ACD-047F83EF5310}" destId="{2652F4F8-1644-46CA-89A3-7415A884CD41}" srcOrd="1" destOrd="0" presId="urn:microsoft.com/office/officeart/2005/8/layout/venn2"/>
    <dgm:cxn modelId="{FC05B631-52BE-4CC9-8BD2-86E41EE1117B}" type="presOf" srcId="{DD39D7CE-95EA-4878-851D-B7C9025F4920}" destId="{016BF669-6843-41DB-9ED5-40C7D8AE8CCC}" srcOrd="0" destOrd="0" presId="urn:microsoft.com/office/officeart/2005/8/layout/venn2"/>
    <dgm:cxn modelId="{477BBF29-9A34-440A-BACC-19370A26BCB3}" srcId="{1CB33A85-161D-451B-BEC9-E13EDB825481}" destId="{C523B459-D83C-4E0D-9ACD-047F83EF5310}" srcOrd="3" destOrd="0" parTransId="{FD525BA4-C9E1-4025-B519-866B4695F80F}" sibTransId="{F7C77923-AD15-493C-91DF-CC527028B983}"/>
    <dgm:cxn modelId="{667F3E95-D057-4916-B43E-AF1051F2E251}" type="presOf" srcId="{34EEC627-2D13-4AA5-BC98-FB55D99BC7AA}" destId="{8163B822-728A-4746-BE59-27DFFF40D31D}" srcOrd="0" destOrd="0" presId="urn:microsoft.com/office/officeart/2005/8/layout/venn2"/>
    <dgm:cxn modelId="{1718DCA0-260F-4C5D-945C-BD5770C5D31E}" type="presOf" srcId="{1CB33A85-161D-451B-BEC9-E13EDB825481}" destId="{06915CEA-D971-4688-A8B9-537B1B2A4980}" srcOrd="0" destOrd="0" presId="urn:microsoft.com/office/officeart/2005/8/layout/venn2"/>
    <dgm:cxn modelId="{80CEAC0A-F37A-45C7-AB0A-65C7EB0C09FB}" srcId="{1CB33A85-161D-451B-BEC9-E13EDB825481}" destId="{31CA2C6C-99A8-48C9-AFF0-574DC9388376}" srcOrd="1" destOrd="0" parTransId="{60A676E1-A2C0-43B4-939F-E40D156393D7}" sibTransId="{BDCB6F2F-A1E1-47C6-8C33-ADCE97778659}"/>
    <dgm:cxn modelId="{1D6D3719-8B33-4B5E-B13B-95AA03FFF074}" srcId="{1CB33A85-161D-451B-BEC9-E13EDB825481}" destId="{DD39D7CE-95EA-4878-851D-B7C9025F4920}" srcOrd="2" destOrd="0" parTransId="{88F83F5D-5091-4EE7-B489-BC48583F3236}" sibTransId="{25F320AD-FF9E-488D-97C6-324987BA7637}"/>
    <dgm:cxn modelId="{05FE4360-139F-4A0A-BAA8-BEBA4BE975CD}" type="presOf" srcId="{DD39D7CE-95EA-4878-851D-B7C9025F4920}" destId="{6CE6AA7A-4F8E-4B40-83A0-5C649C4FFCB9}" srcOrd="1" destOrd="0" presId="urn:microsoft.com/office/officeart/2005/8/layout/venn2"/>
    <dgm:cxn modelId="{5BFC07A1-C074-4C1C-ADD7-189387E165E4}" type="presOf" srcId="{31CA2C6C-99A8-48C9-AFF0-574DC9388376}" destId="{DE84C9C3-BDFA-4137-BDFC-8173E877EAC6}" srcOrd="1" destOrd="0" presId="urn:microsoft.com/office/officeart/2005/8/layout/venn2"/>
    <dgm:cxn modelId="{DDD000CA-C834-45E3-B095-50278EC9F9F7}" type="presOf" srcId="{C523B459-D83C-4E0D-9ACD-047F83EF5310}" destId="{DED34AA8-888B-4349-ACB1-3B8C969DBA88}" srcOrd="0" destOrd="0" presId="urn:microsoft.com/office/officeart/2005/8/layout/venn2"/>
    <dgm:cxn modelId="{D4477EF3-B3A3-4064-9B7E-2C3B7FD289F3}" type="presOf" srcId="{31CA2C6C-99A8-48C9-AFF0-574DC9388376}" destId="{E5391C1F-962B-49F8-97AF-BBCFB35039E8}" srcOrd="0" destOrd="0" presId="urn:microsoft.com/office/officeart/2005/8/layout/venn2"/>
    <dgm:cxn modelId="{C20B2526-5137-4591-BF95-935AB67F6ADA}" type="presParOf" srcId="{06915CEA-D971-4688-A8B9-537B1B2A4980}" destId="{40D281C6-C78D-4C93-B586-C9A4F938339E}" srcOrd="0" destOrd="0" presId="urn:microsoft.com/office/officeart/2005/8/layout/venn2"/>
    <dgm:cxn modelId="{B4A14DB5-05A5-4044-A8DB-27F121577661}" type="presParOf" srcId="{40D281C6-C78D-4C93-B586-C9A4F938339E}" destId="{8163B822-728A-4746-BE59-27DFFF40D31D}" srcOrd="0" destOrd="0" presId="urn:microsoft.com/office/officeart/2005/8/layout/venn2"/>
    <dgm:cxn modelId="{31F103FD-23B6-44AA-9EDA-90794F5AAA85}" type="presParOf" srcId="{40D281C6-C78D-4C93-B586-C9A4F938339E}" destId="{51B82BC7-BEB2-49E8-8990-90A80158AD7C}" srcOrd="1" destOrd="0" presId="urn:microsoft.com/office/officeart/2005/8/layout/venn2"/>
    <dgm:cxn modelId="{07376B17-8C39-4FE0-89B5-74547BA4715E}" type="presParOf" srcId="{06915CEA-D971-4688-A8B9-537B1B2A4980}" destId="{84BF6B15-13E5-4DD7-9655-D5DD243E54DE}" srcOrd="1" destOrd="0" presId="urn:microsoft.com/office/officeart/2005/8/layout/venn2"/>
    <dgm:cxn modelId="{0F9AA5CC-D02E-47E1-B780-B17E580E9609}" type="presParOf" srcId="{84BF6B15-13E5-4DD7-9655-D5DD243E54DE}" destId="{E5391C1F-962B-49F8-97AF-BBCFB35039E8}" srcOrd="0" destOrd="0" presId="urn:microsoft.com/office/officeart/2005/8/layout/venn2"/>
    <dgm:cxn modelId="{11400771-B006-4B69-A48E-30960627CBCB}" type="presParOf" srcId="{84BF6B15-13E5-4DD7-9655-D5DD243E54DE}" destId="{DE84C9C3-BDFA-4137-BDFC-8173E877EAC6}" srcOrd="1" destOrd="0" presId="urn:microsoft.com/office/officeart/2005/8/layout/venn2"/>
    <dgm:cxn modelId="{94AD31DA-24CC-4CE1-9344-5D0C0593888D}" type="presParOf" srcId="{06915CEA-D971-4688-A8B9-537B1B2A4980}" destId="{3949C510-CE3B-452A-BB09-80ADD71BB353}" srcOrd="2" destOrd="0" presId="urn:microsoft.com/office/officeart/2005/8/layout/venn2"/>
    <dgm:cxn modelId="{BB7BBE38-CD75-499A-BD7E-E3D334A16AA6}" type="presParOf" srcId="{3949C510-CE3B-452A-BB09-80ADD71BB353}" destId="{016BF669-6843-41DB-9ED5-40C7D8AE8CCC}" srcOrd="0" destOrd="0" presId="urn:microsoft.com/office/officeart/2005/8/layout/venn2"/>
    <dgm:cxn modelId="{E39B348F-7EB4-452E-B39B-A7FFF739E2A4}" type="presParOf" srcId="{3949C510-CE3B-452A-BB09-80ADD71BB353}" destId="{6CE6AA7A-4F8E-4B40-83A0-5C649C4FFCB9}" srcOrd="1" destOrd="0" presId="urn:microsoft.com/office/officeart/2005/8/layout/venn2"/>
    <dgm:cxn modelId="{26CEC807-A038-4A4A-81F9-741FA2380B14}" type="presParOf" srcId="{06915CEA-D971-4688-A8B9-537B1B2A4980}" destId="{0C5762B2-9110-4592-B7FA-4EC0BA45D7A0}" srcOrd="3" destOrd="0" presId="urn:microsoft.com/office/officeart/2005/8/layout/venn2"/>
    <dgm:cxn modelId="{9F21D902-3E13-49F8-9ADD-CAF49B2F51F5}" type="presParOf" srcId="{0C5762B2-9110-4592-B7FA-4EC0BA45D7A0}" destId="{DED34AA8-888B-4349-ACB1-3B8C969DBA88}" srcOrd="0" destOrd="0" presId="urn:microsoft.com/office/officeart/2005/8/layout/venn2"/>
    <dgm:cxn modelId="{87A822A1-B1AF-4444-885B-C48E2493662B}" type="presParOf" srcId="{0C5762B2-9110-4592-B7FA-4EC0BA45D7A0}" destId="{2652F4F8-1644-46CA-89A3-7415A884CD41}" srcOrd="1" destOrd="0" presId="urn:microsoft.com/office/officeart/2005/8/layout/venn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29E1A-F3C6-4D2D-9808-A82ADE0F3F3F}">
      <dsp:nvSpPr>
        <dsp:cNvPr id="0" name=""/>
        <dsp:cNvSpPr/>
      </dsp:nvSpPr>
      <dsp:spPr>
        <a:xfrm>
          <a:off x="2452" y="190085"/>
          <a:ext cx="2391436" cy="403200"/>
        </a:xfrm>
        <a:prstGeom prst="rect">
          <a:avLst/>
        </a:prstGeom>
        <a:solidFill>
          <a:srgbClr val="63666A"/>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GB" sz="1400" kern="1200" dirty="0" smtClean="0"/>
            <a:t>Environmental </a:t>
          </a:r>
          <a:r>
            <a:rPr lang="en-GB" sz="1400" kern="1200" dirty="0" smtClean="0"/>
            <a:t> </a:t>
          </a:r>
          <a:r>
            <a:rPr lang="zh-TW" altLang="en-US" sz="1400" kern="1200" dirty="0" smtClean="0"/>
            <a:t>环境</a:t>
          </a:r>
          <a:endParaRPr lang="en-GB" sz="1400" kern="1200" dirty="0"/>
        </a:p>
      </dsp:txBody>
      <dsp:txXfrm>
        <a:off x="2452" y="190085"/>
        <a:ext cx="2391436" cy="403200"/>
      </dsp:txXfrm>
    </dsp:sp>
    <dsp:sp modelId="{120DBB20-0146-4304-9682-BAFFFF9BA5F6}">
      <dsp:nvSpPr>
        <dsp:cNvPr id="0" name=""/>
        <dsp:cNvSpPr/>
      </dsp:nvSpPr>
      <dsp:spPr>
        <a:xfrm>
          <a:off x="2452" y="593285"/>
          <a:ext cx="2391436" cy="3545167"/>
        </a:xfrm>
        <a:prstGeom prst="rect">
          <a:avLst/>
        </a:prstGeom>
        <a:solidFill>
          <a:srgbClr val="DDEFE8">
            <a:alpha val="90000"/>
          </a:srgbClr>
        </a:solidFill>
        <a:ln w="25400" cap="flat" cmpd="sng" algn="ctr">
          <a:solidFill>
            <a:srgbClr val="DDEFE8">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b="0" kern="1200" dirty="0" smtClean="0">
              <a:solidFill>
                <a:schemeClr val="tx1"/>
              </a:solidFill>
              <a:latin typeface="Georgia" pitchFamily="18" charset="0"/>
            </a:rPr>
            <a:t>Carbon emissions </a:t>
          </a:r>
          <a:r>
            <a:rPr lang="zh-TW" altLang="en-US" sz="1400" b="0" kern="1200" dirty="0" smtClean="0">
              <a:solidFill>
                <a:schemeClr val="tx1"/>
              </a:solidFill>
              <a:latin typeface="Georgia" pitchFamily="18" charset="0"/>
            </a:rPr>
            <a:t>碳排放</a:t>
          </a:r>
          <a:endParaRPr lang="en-GB" sz="1400" b="0" kern="1200" dirty="0"/>
        </a:p>
        <a:p>
          <a:pPr marL="114300" lvl="1" indent="-114300" algn="l" defTabSz="622300">
            <a:lnSpc>
              <a:spcPct val="90000"/>
            </a:lnSpc>
            <a:spcBef>
              <a:spcPct val="0"/>
            </a:spcBef>
            <a:spcAft>
              <a:spcPct val="15000"/>
            </a:spcAft>
            <a:buChar char="••"/>
          </a:pPr>
          <a:r>
            <a:rPr lang="en-GB" sz="1400" b="0" kern="1200" dirty="0" smtClean="0">
              <a:solidFill>
                <a:schemeClr val="tx1"/>
              </a:solidFill>
              <a:latin typeface="Georgia" pitchFamily="18" charset="0"/>
            </a:rPr>
            <a:t>Climate resilience </a:t>
          </a:r>
          <a:br>
            <a:rPr lang="en-GB" sz="1400" b="0" kern="1200" dirty="0" smtClean="0">
              <a:solidFill>
                <a:schemeClr val="tx1"/>
              </a:solidFill>
              <a:latin typeface="Georgia" pitchFamily="18" charset="0"/>
            </a:rPr>
          </a:br>
          <a:r>
            <a:rPr lang="zh-TW" altLang="en-US" sz="1400" b="0" kern="1200" dirty="0" smtClean="0">
              <a:solidFill>
                <a:schemeClr val="tx1"/>
              </a:solidFill>
              <a:latin typeface="Georgia" pitchFamily="18" charset="0"/>
            </a:rPr>
            <a:t>气候</a:t>
          </a:r>
          <a:r>
            <a:rPr lang="zh-CN" altLang="en-US" sz="1400" b="0" kern="1200" dirty="0" smtClean="0">
              <a:solidFill>
                <a:schemeClr val="tx1"/>
              </a:solidFill>
              <a:latin typeface="Georgia" pitchFamily="18" charset="0"/>
            </a:rPr>
            <a:t>适应</a:t>
          </a:r>
          <a:r>
            <a:rPr lang="zh-TW" altLang="en-US" sz="1400" b="0" kern="1200" dirty="0" smtClean="0">
              <a:solidFill>
                <a:schemeClr val="tx1"/>
              </a:solidFill>
              <a:latin typeface="Georgia" pitchFamily="18" charset="0"/>
            </a:rPr>
            <a:t>力</a:t>
          </a:r>
          <a:endParaRPr lang="en-GB" sz="1400" b="0" kern="1200" dirty="0" smtClean="0">
            <a:solidFill>
              <a:schemeClr val="tx1"/>
            </a:solidFill>
            <a:latin typeface="Georgia" pitchFamily="18" charset="0"/>
          </a:endParaRPr>
        </a:p>
        <a:p>
          <a:pPr marL="114300" lvl="1" indent="-114300" algn="l" defTabSz="622300">
            <a:lnSpc>
              <a:spcPct val="90000"/>
            </a:lnSpc>
            <a:spcBef>
              <a:spcPct val="0"/>
            </a:spcBef>
            <a:spcAft>
              <a:spcPct val="15000"/>
            </a:spcAft>
            <a:buChar char="••"/>
          </a:pPr>
          <a:r>
            <a:rPr lang="en-GB" sz="1400" b="0" kern="1200" dirty="0" smtClean="0">
              <a:latin typeface="Georgia" pitchFamily="18" charset="0"/>
            </a:rPr>
            <a:t>Biodiversity loss</a:t>
          </a:r>
          <a:br>
            <a:rPr lang="en-GB" sz="1400" b="0" kern="1200" dirty="0" smtClean="0">
              <a:latin typeface="Georgia" pitchFamily="18" charset="0"/>
            </a:rPr>
          </a:br>
          <a:r>
            <a:rPr lang="zh-CN" altLang="en-US" sz="1400" b="0" kern="1200" dirty="0" smtClean="0">
              <a:latin typeface="Georgia" pitchFamily="18" charset="0"/>
            </a:rPr>
            <a:t>丧失生物多样性</a:t>
          </a:r>
          <a:endParaRPr lang="en-GB" sz="1400" b="0" kern="1200" dirty="0" smtClean="0">
            <a:solidFill>
              <a:schemeClr val="tx1"/>
            </a:solidFill>
            <a:latin typeface="Georgia" pitchFamily="18" charset="0"/>
          </a:endParaRPr>
        </a:p>
        <a:p>
          <a:pPr marL="114300" lvl="1" indent="-114300" algn="l" defTabSz="622300">
            <a:lnSpc>
              <a:spcPct val="90000"/>
            </a:lnSpc>
            <a:spcBef>
              <a:spcPct val="0"/>
            </a:spcBef>
            <a:spcAft>
              <a:spcPct val="15000"/>
            </a:spcAft>
            <a:buChar char="••"/>
          </a:pPr>
          <a:r>
            <a:rPr lang="en-GB" sz="1400" b="0" kern="1200" dirty="0" smtClean="0">
              <a:latin typeface="Georgia" pitchFamily="18" charset="0"/>
            </a:rPr>
            <a:t>Discharges/ pollution</a:t>
          </a:r>
          <a:br>
            <a:rPr lang="en-GB" sz="1400" b="0" kern="1200" dirty="0" smtClean="0">
              <a:latin typeface="Georgia" pitchFamily="18" charset="0"/>
            </a:rPr>
          </a:br>
          <a:r>
            <a:rPr lang="zh-TW" altLang="en-US" sz="1400" b="0" kern="1200" dirty="0" smtClean="0">
              <a:latin typeface="Georgia" pitchFamily="18" charset="0"/>
            </a:rPr>
            <a:t>排放</a:t>
          </a:r>
          <a:r>
            <a:rPr lang="en-US" altLang="zh-TW" sz="1400" b="0" kern="1200" dirty="0" smtClean="0">
              <a:latin typeface="Georgia" pitchFamily="18" charset="0"/>
            </a:rPr>
            <a:t>/</a:t>
          </a:r>
          <a:r>
            <a:rPr lang="zh-TW" altLang="en-US" sz="1400" b="0" kern="1200" dirty="0" smtClean="0">
              <a:latin typeface="Georgia" pitchFamily="18" charset="0"/>
            </a:rPr>
            <a:t>污染</a:t>
          </a:r>
          <a:endParaRPr lang="en-US" sz="1400" b="0" kern="1200" dirty="0"/>
        </a:p>
        <a:p>
          <a:pPr marL="114300" lvl="1" indent="-114300" algn="l" defTabSz="622300">
            <a:lnSpc>
              <a:spcPct val="90000"/>
            </a:lnSpc>
            <a:spcBef>
              <a:spcPct val="0"/>
            </a:spcBef>
            <a:spcAft>
              <a:spcPct val="15000"/>
            </a:spcAft>
            <a:buChar char="••"/>
          </a:pPr>
          <a:r>
            <a:rPr lang="en-GB" sz="1400" b="0" kern="1200" dirty="0" smtClean="0">
              <a:solidFill>
                <a:schemeClr val="tx1"/>
              </a:solidFill>
              <a:latin typeface="Georgia" pitchFamily="18" charset="0"/>
            </a:rPr>
            <a:t>Resources efficiency (i.e. energy, water etc.)</a:t>
          </a:r>
          <a:br>
            <a:rPr lang="en-GB" sz="1400" b="0" kern="1200" dirty="0" smtClean="0">
              <a:solidFill>
                <a:schemeClr val="tx1"/>
              </a:solidFill>
              <a:latin typeface="Georgia" pitchFamily="18" charset="0"/>
            </a:rPr>
          </a:br>
          <a:r>
            <a:rPr lang="zh-CN" altLang="en-US" sz="1400" b="0" kern="1200" dirty="0" smtClean="0">
              <a:solidFill>
                <a:schemeClr val="tx1"/>
              </a:solidFill>
              <a:latin typeface="Georgia" pitchFamily="18" charset="0"/>
            </a:rPr>
            <a:t>资源效率（即能源</a:t>
          </a:r>
          <a:r>
            <a:rPr lang="en-US" altLang="en-US" sz="1400" b="0" kern="1200" dirty="0" smtClean="0">
              <a:solidFill>
                <a:schemeClr val="tx1"/>
              </a:solidFill>
              <a:latin typeface="Georgia" pitchFamily="18" charset="0"/>
            </a:rPr>
            <a:t>、</a:t>
          </a:r>
          <a:r>
            <a:rPr lang="zh-CN" altLang="en-US" sz="1400" b="0" kern="1200" dirty="0" smtClean="0">
              <a:solidFill>
                <a:schemeClr val="tx1"/>
              </a:solidFill>
              <a:latin typeface="Georgia" pitchFamily="18" charset="0"/>
            </a:rPr>
            <a:t>水等）</a:t>
          </a:r>
          <a:endParaRPr lang="en-GB" sz="1400" b="0" kern="1200" dirty="0" smtClean="0">
            <a:solidFill>
              <a:schemeClr val="tx1"/>
            </a:solidFill>
            <a:latin typeface="Georgia" pitchFamily="18" charset="0"/>
          </a:endParaRPr>
        </a:p>
        <a:p>
          <a:pPr marL="114300" lvl="1" indent="-114300" algn="l" defTabSz="622300">
            <a:lnSpc>
              <a:spcPct val="90000"/>
            </a:lnSpc>
            <a:spcBef>
              <a:spcPct val="0"/>
            </a:spcBef>
            <a:spcAft>
              <a:spcPct val="15000"/>
            </a:spcAft>
            <a:buChar char="••"/>
          </a:pPr>
          <a:r>
            <a:rPr lang="en-GB" sz="1400" b="0" kern="1200" dirty="0" smtClean="0">
              <a:latin typeface="Georgia" pitchFamily="18" charset="0"/>
            </a:rPr>
            <a:t>Waste &amp; hazardous materials management </a:t>
          </a:r>
          <a:br>
            <a:rPr lang="en-GB" sz="1400" b="0" kern="1200" dirty="0" smtClean="0">
              <a:latin typeface="Georgia" pitchFamily="18" charset="0"/>
            </a:rPr>
          </a:br>
          <a:r>
            <a:rPr lang="zh-CN" altLang="en-US" sz="1400" b="0" kern="1200" dirty="0" smtClean="0">
              <a:latin typeface="Georgia" pitchFamily="18" charset="0"/>
            </a:rPr>
            <a:t>废弃物和有害物质管理</a:t>
          </a:r>
          <a:endParaRPr lang="en-GB" sz="1400" b="0" kern="1200" dirty="0" smtClean="0">
            <a:latin typeface="Georgia" pitchFamily="18" charset="0"/>
          </a:endParaRPr>
        </a:p>
        <a:p>
          <a:pPr marL="114300" lvl="1" indent="-114300" algn="l" defTabSz="622300">
            <a:lnSpc>
              <a:spcPct val="90000"/>
            </a:lnSpc>
            <a:spcBef>
              <a:spcPct val="0"/>
            </a:spcBef>
            <a:spcAft>
              <a:spcPct val="15000"/>
            </a:spcAft>
            <a:buChar char="••"/>
          </a:pPr>
          <a:r>
            <a:rPr lang="en-GB" sz="1400" b="0" kern="1200" dirty="0" smtClean="0">
              <a:latin typeface="Georgia" pitchFamily="18" charset="0"/>
            </a:rPr>
            <a:t>Etc. </a:t>
          </a:r>
          <a:r>
            <a:rPr lang="zh-TW" altLang="en-US" sz="1400" b="0" kern="1200" dirty="0" smtClean="0">
              <a:latin typeface="Georgia" pitchFamily="18" charset="0"/>
            </a:rPr>
            <a:t>其他</a:t>
          </a:r>
          <a:endParaRPr lang="en-GB" sz="1400" b="0" kern="1200" dirty="0" smtClean="0">
            <a:latin typeface="Georgia" pitchFamily="18" charset="0"/>
          </a:endParaRPr>
        </a:p>
      </dsp:txBody>
      <dsp:txXfrm>
        <a:off x="2452" y="593285"/>
        <a:ext cx="2391436" cy="3545167"/>
      </dsp:txXfrm>
    </dsp:sp>
    <dsp:sp modelId="{0E013FBE-B142-4990-8D29-37A6B48CD8BE}">
      <dsp:nvSpPr>
        <dsp:cNvPr id="0" name=""/>
        <dsp:cNvSpPr/>
      </dsp:nvSpPr>
      <dsp:spPr>
        <a:xfrm>
          <a:off x="2728690" y="190085"/>
          <a:ext cx="2391436" cy="403200"/>
        </a:xfrm>
        <a:prstGeom prst="rect">
          <a:avLst/>
        </a:prstGeom>
        <a:solidFill>
          <a:srgbClr val="63666A"/>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GB" sz="1400" kern="1200" dirty="0" smtClean="0"/>
            <a:t>Social </a:t>
          </a:r>
          <a:r>
            <a:rPr lang="zh-TW" altLang="en-US" sz="1400" kern="1200" dirty="0" smtClean="0"/>
            <a:t>社</a:t>
          </a:r>
          <a:r>
            <a:rPr lang="zh-TW" altLang="en-US" sz="1400" kern="1200" dirty="0" smtClean="0"/>
            <a:t>会</a:t>
          </a:r>
          <a:endParaRPr lang="en-GB" sz="1400" kern="1200" dirty="0"/>
        </a:p>
      </dsp:txBody>
      <dsp:txXfrm>
        <a:off x="2728690" y="190085"/>
        <a:ext cx="2391436" cy="403200"/>
      </dsp:txXfrm>
    </dsp:sp>
    <dsp:sp modelId="{C004C731-88B6-4BFF-88D9-951936008EAE}">
      <dsp:nvSpPr>
        <dsp:cNvPr id="0" name=""/>
        <dsp:cNvSpPr/>
      </dsp:nvSpPr>
      <dsp:spPr>
        <a:xfrm>
          <a:off x="2728690" y="593285"/>
          <a:ext cx="2391436" cy="3545167"/>
        </a:xfrm>
        <a:prstGeom prst="rect">
          <a:avLst/>
        </a:prstGeom>
        <a:solidFill>
          <a:srgbClr val="DDEFE8">
            <a:alpha val="90000"/>
          </a:srgbClr>
        </a:solidFill>
        <a:ln w="25400" cap="flat" cmpd="sng" algn="ctr">
          <a:solidFill>
            <a:srgbClr val="DDEFE8">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latin typeface="Georgia" pitchFamily="18" charset="0"/>
            </a:rPr>
            <a:t>Consumer rights </a:t>
          </a:r>
          <a:br>
            <a:rPr lang="en-US" sz="1400" kern="1200" dirty="0" smtClean="0">
              <a:latin typeface="Georgia" pitchFamily="18" charset="0"/>
            </a:rPr>
          </a:br>
          <a:r>
            <a:rPr lang="zh-TW" altLang="en-US" sz="1400" kern="1200" dirty="0" smtClean="0">
              <a:latin typeface="Georgia" pitchFamily="18" charset="0"/>
            </a:rPr>
            <a:t>消费者权益</a:t>
          </a:r>
          <a:endParaRPr lang="en-GB" sz="1400" kern="1200" dirty="0"/>
        </a:p>
        <a:p>
          <a:pPr marL="114300" lvl="1" indent="-114300" algn="l" defTabSz="622300">
            <a:lnSpc>
              <a:spcPct val="90000"/>
            </a:lnSpc>
            <a:spcBef>
              <a:spcPct val="0"/>
            </a:spcBef>
            <a:spcAft>
              <a:spcPct val="15000"/>
            </a:spcAft>
            <a:buChar char="••"/>
          </a:pPr>
          <a:r>
            <a:rPr lang="en-US" sz="1400" kern="1200" dirty="0" smtClean="0">
              <a:latin typeface="Georgia" pitchFamily="18" charset="0"/>
            </a:rPr>
            <a:t>Corporate philanthropy </a:t>
          </a:r>
          <a:br>
            <a:rPr lang="en-US" sz="1400" kern="1200" dirty="0" smtClean="0">
              <a:latin typeface="Georgia" pitchFamily="18" charset="0"/>
            </a:rPr>
          </a:br>
          <a:r>
            <a:rPr lang="zh-CN" altLang="en-US" sz="1400" kern="1200" dirty="0" smtClean="0">
              <a:latin typeface="Georgia" pitchFamily="18" charset="0"/>
            </a:rPr>
            <a:t>企业慈善事业</a:t>
          </a:r>
          <a:endParaRPr lang="en-US" sz="1400" kern="1200" dirty="0">
            <a:latin typeface="Georgia" pitchFamily="18" charset="0"/>
          </a:endParaRPr>
        </a:p>
        <a:p>
          <a:pPr marL="114300" lvl="1" indent="-114300" algn="l" defTabSz="622300">
            <a:lnSpc>
              <a:spcPct val="90000"/>
            </a:lnSpc>
            <a:spcBef>
              <a:spcPct val="0"/>
            </a:spcBef>
            <a:spcAft>
              <a:spcPct val="15000"/>
            </a:spcAft>
            <a:buChar char="••"/>
          </a:pPr>
          <a:r>
            <a:rPr lang="en-US" sz="1400" kern="1200" dirty="0" smtClean="0">
              <a:latin typeface="Georgia" pitchFamily="18" charset="0"/>
            </a:rPr>
            <a:t>Health, safety &amp; wellbeing </a:t>
          </a:r>
          <a:br>
            <a:rPr lang="en-US" sz="1400" kern="1200" dirty="0" smtClean="0">
              <a:latin typeface="Georgia" pitchFamily="18" charset="0"/>
            </a:rPr>
          </a:br>
          <a:r>
            <a:rPr lang="zh-TW" altLang="en-US" sz="1400" kern="1200" dirty="0" smtClean="0">
              <a:latin typeface="Georgia" pitchFamily="18" charset="0"/>
            </a:rPr>
            <a:t>健康与安全</a:t>
          </a:r>
          <a:endParaRPr lang="en-US" sz="1400" kern="1200" dirty="0" smtClean="0">
            <a:latin typeface="Georgia" pitchFamily="18" charset="0"/>
          </a:endParaRPr>
        </a:p>
        <a:p>
          <a:pPr marL="114300" lvl="1" indent="-114300" algn="l" defTabSz="622300">
            <a:lnSpc>
              <a:spcPct val="90000"/>
            </a:lnSpc>
            <a:spcBef>
              <a:spcPct val="0"/>
            </a:spcBef>
            <a:spcAft>
              <a:spcPct val="15000"/>
            </a:spcAft>
            <a:buChar char="••"/>
          </a:pPr>
          <a:r>
            <a:rPr lang="en-US" sz="1400" kern="1200" dirty="0" smtClean="0">
              <a:latin typeface="Georgia" pitchFamily="18" charset="0"/>
            </a:rPr>
            <a:t>Human capital management</a:t>
          </a:r>
          <a:br>
            <a:rPr lang="en-US" sz="1400" kern="1200" dirty="0" smtClean="0">
              <a:latin typeface="Georgia" pitchFamily="18" charset="0"/>
            </a:rPr>
          </a:br>
          <a:r>
            <a:rPr lang="zh-CN" altLang="en-US" sz="1400" kern="1200" dirty="0" smtClean="0">
              <a:latin typeface="Georgia" pitchFamily="18" charset="0"/>
            </a:rPr>
            <a:t>人力资本管理</a:t>
          </a:r>
          <a:endParaRPr lang="en-US" sz="1400" kern="1200" dirty="0" smtClean="0">
            <a:latin typeface="Georgia" pitchFamily="18" charset="0"/>
          </a:endParaRPr>
        </a:p>
        <a:p>
          <a:pPr marL="114300" lvl="1" indent="-114300" algn="l" defTabSz="622300">
            <a:lnSpc>
              <a:spcPct val="90000"/>
            </a:lnSpc>
            <a:spcBef>
              <a:spcPct val="0"/>
            </a:spcBef>
            <a:spcAft>
              <a:spcPct val="15000"/>
            </a:spcAft>
            <a:buChar char="••"/>
          </a:pPr>
          <a:r>
            <a:rPr lang="en-US" sz="1400" kern="1200" dirty="0" smtClean="0">
              <a:latin typeface="Georgia" pitchFamily="18" charset="0"/>
            </a:rPr>
            <a:t>Human rights </a:t>
          </a:r>
          <a:r>
            <a:rPr lang="zh-TW" altLang="en-US" sz="1400" kern="1200" dirty="0" smtClean="0">
              <a:latin typeface="Georgia" pitchFamily="18" charset="0"/>
            </a:rPr>
            <a:t>人权</a:t>
          </a:r>
          <a:endParaRPr lang="en-US" sz="1400" kern="1200" dirty="0">
            <a:latin typeface="Georgia" pitchFamily="18" charset="0"/>
          </a:endParaRPr>
        </a:p>
        <a:p>
          <a:pPr marL="114300" lvl="1" indent="-114300" algn="l" defTabSz="622300">
            <a:lnSpc>
              <a:spcPct val="90000"/>
            </a:lnSpc>
            <a:spcBef>
              <a:spcPct val="0"/>
            </a:spcBef>
            <a:spcAft>
              <a:spcPct val="15000"/>
            </a:spcAft>
            <a:buChar char="••"/>
          </a:pPr>
          <a:r>
            <a:rPr lang="en-US" altLang="zh-CN" sz="1400" kern="1200" dirty="0" smtClean="0">
              <a:latin typeface="Georgia" pitchFamily="18" charset="0"/>
            </a:rPr>
            <a:t>Labor </a:t>
          </a:r>
          <a:r>
            <a:rPr lang="zh-CN" altLang="en-US" sz="1400" kern="1200" dirty="0" smtClean="0">
              <a:latin typeface="Georgia" pitchFamily="18" charset="0"/>
            </a:rPr>
            <a:t>劳工</a:t>
          </a:r>
          <a:endParaRPr lang="en-US" sz="1400" kern="1200" dirty="0">
            <a:latin typeface="Georgia" pitchFamily="18" charset="0"/>
          </a:endParaRPr>
        </a:p>
        <a:p>
          <a:pPr marL="114300" lvl="1" indent="-114300" algn="l" defTabSz="622300">
            <a:lnSpc>
              <a:spcPct val="90000"/>
            </a:lnSpc>
            <a:spcBef>
              <a:spcPct val="0"/>
            </a:spcBef>
            <a:spcAft>
              <a:spcPct val="15000"/>
            </a:spcAft>
            <a:buChar char="••"/>
          </a:pPr>
          <a:r>
            <a:rPr lang="en-US" sz="1400" kern="1200" dirty="0" smtClean="0">
              <a:latin typeface="Georgia" pitchFamily="18" charset="0"/>
            </a:rPr>
            <a:t>Etc. </a:t>
          </a:r>
          <a:r>
            <a:rPr lang="zh-TW" altLang="en-US" sz="1400" b="0" kern="1200" dirty="0" smtClean="0">
              <a:latin typeface="Georgia" pitchFamily="18" charset="0"/>
            </a:rPr>
            <a:t>其他</a:t>
          </a:r>
          <a:endParaRPr lang="en-US" sz="1400" kern="1200" dirty="0">
            <a:latin typeface="Georgia" pitchFamily="18" charset="0"/>
          </a:endParaRPr>
        </a:p>
      </dsp:txBody>
      <dsp:txXfrm>
        <a:off x="2728690" y="593285"/>
        <a:ext cx="2391436" cy="3545167"/>
      </dsp:txXfrm>
    </dsp:sp>
    <dsp:sp modelId="{96CED6DB-7FE3-4428-94DD-272B17526A85}">
      <dsp:nvSpPr>
        <dsp:cNvPr id="0" name=""/>
        <dsp:cNvSpPr/>
      </dsp:nvSpPr>
      <dsp:spPr>
        <a:xfrm>
          <a:off x="5457381" y="183005"/>
          <a:ext cx="2391436" cy="403200"/>
        </a:xfrm>
        <a:prstGeom prst="rect">
          <a:avLst/>
        </a:prstGeom>
        <a:solidFill>
          <a:srgbClr val="63666A"/>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GB" sz="1400" kern="1200" dirty="0" smtClean="0"/>
            <a:t>Governance </a:t>
          </a:r>
          <a:r>
            <a:rPr lang="en-GB" sz="1400" kern="1200" dirty="0" smtClean="0"/>
            <a:t> </a:t>
          </a:r>
          <a:r>
            <a:rPr lang="zh-TW" altLang="en-US" sz="1400" kern="1200" dirty="0" smtClean="0"/>
            <a:t>管治</a:t>
          </a:r>
          <a:endParaRPr lang="en-GB" sz="1400" kern="1200" dirty="0"/>
        </a:p>
      </dsp:txBody>
      <dsp:txXfrm>
        <a:off x="5457381" y="183005"/>
        <a:ext cx="2391436" cy="403200"/>
      </dsp:txXfrm>
    </dsp:sp>
    <dsp:sp modelId="{6C2B2316-1721-46B0-8BF8-B6D1BB80EC56}">
      <dsp:nvSpPr>
        <dsp:cNvPr id="0" name=""/>
        <dsp:cNvSpPr/>
      </dsp:nvSpPr>
      <dsp:spPr>
        <a:xfrm>
          <a:off x="5457381" y="615903"/>
          <a:ext cx="2391436" cy="3545167"/>
        </a:xfrm>
        <a:prstGeom prst="rect">
          <a:avLst/>
        </a:prstGeom>
        <a:solidFill>
          <a:srgbClr val="DDEFE8">
            <a:alpha val="90000"/>
          </a:srgbClr>
        </a:solidFill>
        <a:ln w="25400" cap="flat" cmpd="sng" algn="ctr">
          <a:solidFill>
            <a:srgbClr val="DDEFE8">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kern="1200" dirty="0" smtClean="0">
              <a:latin typeface="Georgia" pitchFamily="18" charset="0"/>
            </a:rPr>
            <a:t>Anti-bribery &amp; corruption </a:t>
          </a:r>
          <a:br>
            <a:rPr lang="en-GB" sz="1400" kern="1200" dirty="0" smtClean="0">
              <a:latin typeface="Georgia" pitchFamily="18" charset="0"/>
            </a:rPr>
          </a:br>
          <a:r>
            <a:rPr lang="zh-CN" altLang="en-US" sz="1400" kern="1200" dirty="0" smtClean="0">
              <a:latin typeface="Georgia" pitchFamily="18" charset="0"/>
            </a:rPr>
            <a:t>反贿赂和腐败</a:t>
          </a:r>
          <a:endParaRPr lang="en-GB" sz="1400" kern="1200" dirty="0">
            <a:latin typeface="Georgia" pitchFamily="18" charset="0"/>
          </a:endParaRPr>
        </a:p>
        <a:p>
          <a:pPr marL="114300" lvl="1" indent="-114300" algn="l" defTabSz="622300">
            <a:lnSpc>
              <a:spcPct val="90000"/>
            </a:lnSpc>
            <a:spcBef>
              <a:spcPct val="0"/>
            </a:spcBef>
            <a:spcAft>
              <a:spcPct val="15000"/>
            </a:spcAft>
            <a:buChar char="••"/>
          </a:pPr>
          <a:r>
            <a:rPr lang="en-GB" sz="1400" kern="1200" dirty="0" smtClean="0">
              <a:latin typeface="Georgia" pitchFamily="18" charset="0"/>
            </a:rPr>
            <a:t>Board composition </a:t>
          </a:r>
          <a:r>
            <a:rPr lang="zh-TW" altLang="en-US" sz="1400" kern="1200" dirty="0" smtClean="0">
              <a:latin typeface="Georgia" pitchFamily="18" charset="0"/>
            </a:rPr>
            <a:t>董事会构成</a:t>
          </a:r>
          <a:endParaRPr lang="en-GB" sz="1400" kern="1200" dirty="0">
            <a:latin typeface="Georgia" pitchFamily="18" charset="0"/>
          </a:endParaRPr>
        </a:p>
        <a:p>
          <a:pPr marL="114300" lvl="1" indent="-114300" algn="l" defTabSz="622300">
            <a:lnSpc>
              <a:spcPct val="90000"/>
            </a:lnSpc>
            <a:spcBef>
              <a:spcPct val="0"/>
            </a:spcBef>
            <a:spcAft>
              <a:spcPct val="15000"/>
            </a:spcAft>
            <a:buChar char="••"/>
          </a:pPr>
          <a:r>
            <a:rPr lang="en-GB" sz="1400" kern="1200" dirty="0" smtClean="0">
              <a:latin typeface="Georgia" pitchFamily="18" charset="0"/>
            </a:rPr>
            <a:t>Business ethics </a:t>
          </a:r>
          <a:r>
            <a:rPr lang="zh-TW" altLang="en-US" sz="1400" kern="1200" dirty="0" smtClean="0">
              <a:latin typeface="Georgia" pitchFamily="18" charset="0"/>
            </a:rPr>
            <a:t>商业道德</a:t>
          </a:r>
          <a:endParaRPr lang="en-GB" sz="1400" kern="1200" dirty="0" smtClean="0">
            <a:latin typeface="Georgia" pitchFamily="18" charset="0"/>
          </a:endParaRPr>
        </a:p>
        <a:p>
          <a:pPr marL="114300" lvl="1" indent="-114300" algn="l" defTabSz="622300">
            <a:lnSpc>
              <a:spcPct val="90000"/>
            </a:lnSpc>
            <a:spcBef>
              <a:spcPct val="0"/>
            </a:spcBef>
            <a:spcAft>
              <a:spcPct val="15000"/>
            </a:spcAft>
            <a:buChar char="••"/>
          </a:pPr>
          <a:r>
            <a:rPr lang="en-GB" sz="1400" kern="1200" dirty="0" smtClean="0">
              <a:latin typeface="Georgia" pitchFamily="18" charset="0"/>
            </a:rPr>
            <a:t>Executive remuneration </a:t>
          </a:r>
          <a:br>
            <a:rPr lang="en-GB" sz="1400" kern="1200" dirty="0" smtClean="0">
              <a:latin typeface="Georgia" pitchFamily="18" charset="0"/>
            </a:rPr>
          </a:br>
          <a:r>
            <a:rPr lang="zh-TW" altLang="en-US" sz="1400" kern="1200" dirty="0" smtClean="0">
              <a:latin typeface="Georgia" pitchFamily="18" charset="0"/>
            </a:rPr>
            <a:t>行政薪酬</a:t>
          </a:r>
          <a:endParaRPr lang="en-GB" sz="1400" kern="1200" dirty="0" smtClean="0">
            <a:latin typeface="Georgia" pitchFamily="18" charset="0"/>
          </a:endParaRPr>
        </a:p>
        <a:p>
          <a:pPr marL="114300" lvl="1" indent="-114300" algn="l" defTabSz="622300">
            <a:lnSpc>
              <a:spcPct val="90000"/>
            </a:lnSpc>
            <a:spcBef>
              <a:spcPct val="0"/>
            </a:spcBef>
            <a:spcAft>
              <a:spcPct val="15000"/>
            </a:spcAft>
            <a:buChar char="••"/>
          </a:pPr>
          <a:r>
            <a:rPr lang="en-GB" sz="1400" kern="1200" dirty="0" smtClean="0">
              <a:latin typeface="Georgia" pitchFamily="18" charset="0"/>
            </a:rPr>
            <a:t>Grievance procedures </a:t>
          </a:r>
          <a:r>
            <a:rPr lang="zh-TW" altLang="en-US" sz="1400" kern="1200" dirty="0" smtClean="0">
              <a:latin typeface="Georgia" pitchFamily="18" charset="0"/>
            </a:rPr>
            <a:t>申诉程序</a:t>
          </a:r>
          <a:endParaRPr lang="en-GB" sz="1400" kern="1200" dirty="0" smtClean="0">
            <a:latin typeface="Georgia" pitchFamily="18" charset="0"/>
          </a:endParaRPr>
        </a:p>
        <a:p>
          <a:pPr marL="114300" lvl="1" indent="-114300" algn="l" defTabSz="622300">
            <a:lnSpc>
              <a:spcPct val="90000"/>
            </a:lnSpc>
            <a:spcBef>
              <a:spcPct val="0"/>
            </a:spcBef>
            <a:spcAft>
              <a:spcPct val="15000"/>
            </a:spcAft>
            <a:buChar char="••"/>
          </a:pPr>
          <a:r>
            <a:rPr lang="en-GB" sz="1400" kern="1200" dirty="0" smtClean="0">
              <a:latin typeface="Georgia" pitchFamily="18" charset="0"/>
            </a:rPr>
            <a:t>Governance of sustainability issues </a:t>
          </a:r>
          <a:r>
            <a:rPr lang="zh-CN" altLang="en-US" sz="1400" kern="1200" dirty="0" smtClean="0">
              <a:latin typeface="Georgia" pitchFamily="18" charset="0"/>
            </a:rPr>
            <a:t>可持续性问题的管治</a:t>
          </a:r>
          <a:endParaRPr lang="en-GB" sz="1400" kern="1200" dirty="0" smtClean="0">
            <a:latin typeface="Georgia" pitchFamily="18" charset="0"/>
          </a:endParaRPr>
        </a:p>
        <a:p>
          <a:pPr marL="114300" lvl="1" indent="-114300" algn="l" defTabSz="622300">
            <a:lnSpc>
              <a:spcPct val="90000"/>
            </a:lnSpc>
            <a:spcBef>
              <a:spcPct val="0"/>
            </a:spcBef>
            <a:spcAft>
              <a:spcPct val="15000"/>
            </a:spcAft>
            <a:buChar char="••"/>
          </a:pPr>
          <a:r>
            <a:rPr lang="en-GB" sz="1400" kern="1200" dirty="0" smtClean="0">
              <a:latin typeface="Georgia" pitchFamily="18" charset="0"/>
            </a:rPr>
            <a:t>Ownership structure </a:t>
          </a:r>
          <a:r>
            <a:rPr lang="zh-TW" altLang="en-US" sz="1400" kern="1200" dirty="0" smtClean="0">
              <a:latin typeface="Georgia" pitchFamily="18" charset="0"/>
            </a:rPr>
            <a:t>所有权结构</a:t>
          </a:r>
          <a:endParaRPr lang="en-GB" sz="1400" kern="1200" dirty="0" smtClean="0">
            <a:latin typeface="Georgia" pitchFamily="18" charset="0"/>
          </a:endParaRPr>
        </a:p>
        <a:p>
          <a:pPr marL="114300" lvl="1" indent="-114300" algn="l" defTabSz="622300">
            <a:lnSpc>
              <a:spcPct val="90000"/>
            </a:lnSpc>
            <a:spcBef>
              <a:spcPct val="0"/>
            </a:spcBef>
            <a:spcAft>
              <a:spcPct val="15000"/>
            </a:spcAft>
            <a:buChar char="••"/>
          </a:pPr>
          <a:r>
            <a:rPr lang="en-GB" sz="1400" kern="1200" dirty="0" smtClean="0">
              <a:latin typeface="Georgia" pitchFamily="18" charset="0"/>
            </a:rPr>
            <a:t>Etc. </a:t>
          </a:r>
          <a:r>
            <a:rPr lang="zh-TW" altLang="en-US" sz="1400" b="0" kern="1200" dirty="0" smtClean="0">
              <a:latin typeface="Georgia" pitchFamily="18" charset="0"/>
            </a:rPr>
            <a:t>其他</a:t>
          </a:r>
          <a:endParaRPr lang="en-GB" sz="1400" kern="1200" dirty="0" smtClean="0">
            <a:latin typeface="Georgia" pitchFamily="18" charset="0"/>
          </a:endParaRPr>
        </a:p>
      </dsp:txBody>
      <dsp:txXfrm>
        <a:off x="5457381" y="615903"/>
        <a:ext cx="2391436" cy="35451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63B822-728A-4746-BE59-27DFFF40D31D}">
      <dsp:nvSpPr>
        <dsp:cNvPr id="0" name=""/>
        <dsp:cNvSpPr/>
      </dsp:nvSpPr>
      <dsp:spPr>
        <a:xfrm>
          <a:off x="473174" y="0"/>
          <a:ext cx="3324268" cy="3324268"/>
        </a:xfrm>
        <a:prstGeom prst="ellipse">
          <a:avLst/>
        </a:prstGeom>
        <a:solidFill>
          <a:srgbClr val="00AAD7"/>
        </a:solid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endParaRPr lang="en-US" sz="1700" b="1" kern="1200" dirty="0"/>
        </a:p>
      </dsp:txBody>
      <dsp:txXfrm>
        <a:off x="1670576" y="166213"/>
        <a:ext cx="929465" cy="498640"/>
      </dsp:txXfrm>
    </dsp:sp>
    <dsp:sp modelId="{E5391C1F-962B-49F8-97AF-BBCFB35039E8}">
      <dsp:nvSpPr>
        <dsp:cNvPr id="0" name=""/>
        <dsp:cNvSpPr/>
      </dsp:nvSpPr>
      <dsp:spPr>
        <a:xfrm>
          <a:off x="800309" y="752188"/>
          <a:ext cx="2635240" cy="2572079"/>
        </a:xfrm>
        <a:prstGeom prst="ellipse">
          <a:avLst/>
        </a:prstGeom>
        <a:solidFill>
          <a:srgbClr val="073674"/>
        </a:solidFill>
        <a:ln w="6350" cap="flat" cmpd="sng" algn="ctr">
          <a:solidFill>
            <a:schemeClr val="accent1">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endParaRPr lang="en-US" sz="1600" kern="1200" dirty="0"/>
        </a:p>
      </dsp:txBody>
      <dsp:txXfrm>
        <a:off x="1657421" y="906513"/>
        <a:ext cx="921016" cy="462974"/>
      </dsp:txXfrm>
    </dsp:sp>
    <dsp:sp modelId="{016BF669-6843-41DB-9ED5-40C7D8AE8CCC}">
      <dsp:nvSpPr>
        <dsp:cNvPr id="0" name=""/>
        <dsp:cNvSpPr/>
      </dsp:nvSpPr>
      <dsp:spPr>
        <a:xfrm>
          <a:off x="1159470" y="1376918"/>
          <a:ext cx="1934125" cy="1947349"/>
        </a:xfrm>
        <a:prstGeom prst="ellipse">
          <a:avLst/>
        </a:prstGeom>
        <a:solidFill>
          <a:srgbClr val="343741"/>
        </a:solidFill>
        <a:ln w="6350" cap="flat" cmpd="sng" algn="ctr">
          <a:solidFill>
            <a:schemeClr val="accent1">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endParaRPr lang="en-US" sz="2000" b="1" kern="1200" dirty="0"/>
        </a:p>
      </dsp:txBody>
      <dsp:txXfrm>
        <a:off x="1675881" y="1522969"/>
        <a:ext cx="901302" cy="438153"/>
      </dsp:txXfrm>
    </dsp:sp>
    <dsp:sp modelId="{DED34AA8-888B-4349-ACB1-3B8C969DBA88}">
      <dsp:nvSpPr>
        <dsp:cNvPr id="0" name=""/>
        <dsp:cNvSpPr/>
      </dsp:nvSpPr>
      <dsp:spPr>
        <a:xfrm>
          <a:off x="1465455" y="1985798"/>
          <a:ext cx="1329707" cy="1329707"/>
        </a:xfrm>
        <a:prstGeom prst="ellipse">
          <a:avLst/>
        </a:prstGeom>
        <a:solidFill>
          <a:srgbClr val="878B8F"/>
        </a:solidFill>
        <a:ln w="6350" cap="flat" cmpd="sng" algn="ctr">
          <a:solidFill>
            <a:schemeClr val="accent1">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endParaRPr lang="en-US" sz="2300" b="1" kern="1200" dirty="0">
            <a:solidFill>
              <a:schemeClr val="accent1"/>
            </a:solidFill>
          </a:endParaRPr>
        </a:p>
      </dsp:txBody>
      <dsp:txXfrm>
        <a:off x="1660186" y="2318224"/>
        <a:ext cx="940244" cy="66485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2945862" cy="495873"/>
          </a:xfrm>
          <a:prstGeom prst="rect">
            <a:avLst/>
          </a:prstGeom>
        </p:spPr>
        <p:txBody>
          <a:bodyPr vert="horz" lIns="90913" tIns="45457" rIns="90913" bIns="45457" rtlCol="0"/>
          <a:lstStyle>
            <a:lvl1pPr algn="l">
              <a:defRPr sz="11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3850294" y="1"/>
            <a:ext cx="2945862" cy="495873"/>
          </a:xfrm>
          <a:prstGeom prst="rect">
            <a:avLst/>
          </a:prstGeom>
        </p:spPr>
        <p:txBody>
          <a:bodyPr vert="horz" lIns="90913" tIns="45457" rIns="90913" bIns="45457" rtlCol="0"/>
          <a:lstStyle>
            <a:lvl1pPr algn="r">
              <a:defRPr sz="1100"/>
            </a:lvl1pPr>
          </a:lstStyle>
          <a:p>
            <a:fld id="{B4AD245C-091B-44E2-BFB0-BD94217887F7}" type="datetimeFigureOut">
              <a:rPr lang="en-GB" smtClean="0">
                <a:latin typeface="Arial" panose="020B0604020202020204" pitchFamily="34" charset="0"/>
              </a:rPr>
              <a:t>01/04/2019</a:t>
            </a:fld>
            <a:endParaRPr lang="en-GB" dirty="0">
              <a:latin typeface="Arial" panose="020B0604020202020204" pitchFamily="34" charset="0"/>
            </a:endParaRPr>
          </a:p>
        </p:txBody>
      </p:sp>
      <p:sp>
        <p:nvSpPr>
          <p:cNvPr id="4" name="Footer Placeholder 3"/>
          <p:cNvSpPr>
            <a:spLocks noGrp="1"/>
          </p:cNvSpPr>
          <p:nvPr>
            <p:ph type="ftr" sz="quarter" idx="2"/>
          </p:nvPr>
        </p:nvSpPr>
        <p:spPr>
          <a:xfrm>
            <a:off x="4" y="9430814"/>
            <a:ext cx="2945862" cy="495873"/>
          </a:xfrm>
          <a:prstGeom prst="rect">
            <a:avLst/>
          </a:prstGeom>
        </p:spPr>
        <p:txBody>
          <a:bodyPr vert="horz" lIns="90913" tIns="45457" rIns="90913" bIns="45457" rtlCol="0" anchor="b"/>
          <a:lstStyle>
            <a:lvl1pPr algn="l">
              <a:defRPr sz="11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3850294" y="9430814"/>
            <a:ext cx="2945862" cy="495873"/>
          </a:xfrm>
          <a:prstGeom prst="rect">
            <a:avLst/>
          </a:prstGeom>
        </p:spPr>
        <p:txBody>
          <a:bodyPr vert="horz" lIns="90913" tIns="45457" rIns="90913" bIns="45457" rtlCol="0" anchor="b"/>
          <a:lstStyle>
            <a:lvl1pPr algn="r">
              <a:defRPr sz="1100"/>
            </a:lvl1pPr>
          </a:lstStyle>
          <a:p>
            <a:fld id="{9A913F39-CFF6-40F1-84D1-700840B41EAB}" type="slidenum">
              <a:rPr lang="en-GB" smtClean="0">
                <a:latin typeface="Arial" panose="020B0604020202020204" pitchFamily="34" charset="0"/>
              </a:rPr>
              <a:t>‹#›</a:t>
            </a:fld>
            <a:endParaRPr lang="en-GB" dirty="0">
              <a:latin typeface="Arial" panose="020B0604020202020204" pitchFamily="34" charset="0"/>
            </a:endParaRPr>
          </a:p>
        </p:txBody>
      </p:sp>
    </p:spTree>
    <p:extLst>
      <p:ext uri="{BB962C8B-B14F-4D97-AF65-F5344CB8AC3E}">
        <p14:creationId xmlns:p14="http://schemas.microsoft.com/office/powerpoint/2010/main" val="1954813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411"/>
          </a:xfrm>
          <a:prstGeom prst="rect">
            <a:avLst/>
          </a:prstGeom>
        </p:spPr>
        <p:txBody>
          <a:bodyPr vert="horz" lIns="98478" tIns="49238" rIns="98478" bIns="49238"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50445" y="1"/>
            <a:ext cx="2945659" cy="496411"/>
          </a:xfrm>
          <a:prstGeom prst="rect">
            <a:avLst/>
          </a:prstGeom>
        </p:spPr>
        <p:txBody>
          <a:bodyPr vert="horz" lIns="98478" tIns="49238" rIns="98478" bIns="49238" rtlCol="0"/>
          <a:lstStyle>
            <a:lvl1pPr algn="r">
              <a:defRPr sz="1200">
                <a:latin typeface="Arial" panose="020B0604020202020204" pitchFamily="34" charset="0"/>
              </a:defRPr>
            </a:lvl1pPr>
          </a:lstStyle>
          <a:p>
            <a:fld id="{0BA5BBE4-AEA3-489A-A28E-0C2FAF2506E3}" type="datetimeFigureOut">
              <a:rPr lang="en-GB" smtClean="0"/>
              <a:pPr/>
              <a:t>01/04/2019</a:t>
            </a:fld>
            <a:endParaRPr lang="en-GB" dirty="0"/>
          </a:p>
        </p:txBody>
      </p:sp>
      <p:sp>
        <p:nvSpPr>
          <p:cNvPr id="4" name="Slide Image Placeholder 3"/>
          <p:cNvSpPr>
            <a:spLocks noGrp="1" noRot="1" noChangeAspect="1"/>
          </p:cNvSpPr>
          <p:nvPr>
            <p:ph type="sldImg" idx="2"/>
          </p:nvPr>
        </p:nvSpPr>
        <p:spPr>
          <a:xfrm>
            <a:off x="766763" y="744538"/>
            <a:ext cx="5264150" cy="3722687"/>
          </a:xfrm>
          <a:prstGeom prst="rect">
            <a:avLst/>
          </a:prstGeom>
          <a:noFill/>
          <a:ln w="12700">
            <a:solidFill>
              <a:prstClr val="black"/>
            </a:solidFill>
          </a:ln>
        </p:spPr>
        <p:txBody>
          <a:bodyPr vert="horz" lIns="98478" tIns="49238" rIns="98478" bIns="49238" rtlCol="0" anchor="ctr"/>
          <a:lstStyle/>
          <a:p>
            <a:endParaRPr lang="en-GB" dirty="0"/>
          </a:p>
        </p:txBody>
      </p:sp>
      <p:sp>
        <p:nvSpPr>
          <p:cNvPr id="5" name="Notes Placeholder 4"/>
          <p:cNvSpPr>
            <a:spLocks noGrp="1"/>
          </p:cNvSpPr>
          <p:nvPr>
            <p:ph type="body" sz="quarter" idx="3"/>
          </p:nvPr>
        </p:nvSpPr>
        <p:spPr>
          <a:xfrm>
            <a:off x="679768" y="4715908"/>
            <a:ext cx="5438140" cy="4467701"/>
          </a:xfrm>
          <a:prstGeom prst="rect">
            <a:avLst/>
          </a:prstGeom>
        </p:spPr>
        <p:txBody>
          <a:bodyPr vert="horz" lIns="98478" tIns="49238" rIns="98478" bIns="49238"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6" name="Footer Placeholder 5"/>
          <p:cNvSpPr>
            <a:spLocks noGrp="1"/>
          </p:cNvSpPr>
          <p:nvPr>
            <p:ph type="ftr" sz="quarter" idx="4"/>
          </p:nvPr>
        </p:nvSpPr>
        <p:spPr>
          <a:xfrm>
            <a:off x="0" y="9430092"/>
            <a:ext cx="2945659" cy="496411"/>
          </a:xfrm>
          <a:prstGeom prst="rect">
            <a:avLst/>
          </a:prstGeom>
        </p:spPr>
        <p:txBody>
          <a:bodyPr vert="horz" lIns="98478" tIns="49238" rIns="98478" bIns="49238"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50445" y="9430092"/>
            <a:ext cx="2945659" cy="496411"/>
          </a:xfrm>
          <a:prstGeom prst="rect">
            <a:avLst/>
          </a:prstGeom>
        </p:spPr>
        <p:txBody>
          <a:bodyPr vert="horz" lIns="98478" tIns="49238" rIns="98478" bIns="49238" rtlCol="0" anchor="b"/>
          <a:lstStyle>
            <a:lvl1pPr algn="r">
              <a:defRPr sz="1200">
                <a:latin typeface="Arial" panose="020B0604020202020204" pitchFamily="34" charset="0"/>
              </a:defRPr>
            </a:lvl1pPr>
          </a:lstStyle>
          <a:p>
            <a:fld id="{C0F4A2C8-6C88-4E71-83EE-698B9D4FE22F}" type="slidenum">
              <a:rPr lang="en-GB" smtClean="0"/>
              <a:pPr/>
              <a:t>‹#›</a:t>
            </a:fld>
            <a:endParaRPr lang="en-GB" dirty="0"/>
          </a:p>
        </p:txBody>
      </p:sp>
    </p:spTree>
    <p:extLst>
      <p:ext uri="{BB962C8B-B14F-4D97-AF65-F5344CB8AC3E}">
        <p14:creationId xmlns:p14="http://schemas.microsoft.com/office/powerpoint/2010/main" val="1904730299"/>
      </p:ext>
    </p:extLst>
  </p:cSld>
  <p:clrMap bg1="lt1" tx1="dk1" bg2="lt2" tx2="dk2" accent1="accent1" accent2="accent2" accent3="accent3" accent4="accent4" accent5="accent5" accent6="accent6" hlink="hlink" folHlink="folHlink"/>
  <p:hf hdr="0" ftr="0" dt="0"/>
  <p:notesStyle>
    <a:lvl1pPr marL="0" algn="l" defTabSz="787481" rtl="0" eaLnBrk="1" latinLnBrk="0" hangingPunct="1">
      <a:defRPr sz="1033" kern="1200">
        <a:solidFill>
          <a:schemeClr val="tx1"/>
        </a:solidFill>
        <a:latin typeface="Arial" panose="020B0604020202020204" pitchFamily="34" charset="0"/>
        <a:ea typeface="+mn-ea"/>
        <a:cs typeface="+mn-cs"/>
      </a:defRPr>
    </a:lvl1pPr>
    <a:lvl2pPr marL="393741" algn="l" defTabSz="787481" rtl="0" eaLnBrk="1" latinLnBrk="0" hangingPunct="1">
      <a:defRPr sz="1033" kern="1200">
        <a:solidFill>
          <a:schemeClr val="tx1"/>
        </a:solidFill>
        <a:latin typeface="Arial" panose="020B0604020202020204" pitchFamily="34" charset="0"/>
        <a:ea typeface="+mn-ea"/>
        <a:cs typeface="+mn-cs"/>
      </a:defRPr>
    </a:lvl2pPr>
    <a:lvl3pPr marL="787481" algn="l" defTabSz="787481" rtl="0" eaLnBrk="1" latinLnBrk="0" hangingPunct="1">
      <a:defRPr sz="1033" kern="1200">
        <a:solidFill>
          <a:schemeClr val="tx1"/>
        </a:solidFill>
        <a:latin typeface="Arial" panose="020B0604020202020204" pitchFamily="34" charset="0"/>
        <a:ea typeface="+mn-ea"/>
        <a:cs typeface="+mn-cs"/>
      </a:defRPr>
    </a:lvl3pPr>
    <a:lvl4pPr marL="1181222" algn="l" defTabSz="787481" rtl="0" eaLnBrk="1" latinLnBrk="0" hangingPunct="1">
      <a:defRPr sz="1033" kern="1200">
        <a:solidFill>
          <a:schemeClr val="tx1"/>
        </a:solidFill>
        <a:latin typeface="Arial" panose="020B0604020202020204" pitchFamily="34" charset="0"/>
        <a:ea typeface="+mn-ea"/>
        <a:cs typeface="+mn-cs"/>
      </a:defRPr>
    </a:lvl4pPr>
    <a:lvl5pPr marL="1574963" algn="l" defTabSz="787481" rtl="0" eaLnBrk="1" latinLnBrk="0" hangingPunct="1">
      <a:defRPr sz="1033" kern="1200">
        <a:solidFill>
          <a:schemeClr val="tx1"/>
        </a:solidFill>
        <a:latin typeface="Arial" panose="020B0604020202020204" pitchFamily="34" charset="0"/>
        <a:ea typeface="+mn-ea"/>
        <a:cs typeface="+mn-cs"/>
      </a:defRPr>
    </a:lvl5pPr>
    <a:lvl6pPr marL="1968703" algn="l" defTabSz="787481" rtl="0" eaLnBrk="1" latinLnBrk="0" hangingPunct="1">
      <a:defRPr sz="1033" kern="1200">
        <a:solidFill>
          <a:schemeClr val="tx1"/>
        </a:solidFill>
        <a:latin typeface="+mn-lt"/>
        <a:ea typeface="+mn-ea"/>
        <a:cs typeface="+mn-cs"/>
      </a:defRPr>
    </a:lvl6pPr>
    <a:lvl7pPr marL="2362444" algn="l" defTabSz="787481" rtl="0" eaLnBrk="1" latinLnBrk="0" hangingPunct="1">
      <a:defRPr sz="1033" kern="1200">
        <a:solidFill>
          <a:schemeClr val="tx1"/>
        </a:solidFill>
        <a:latin typeface="+mn-lt"/>
        <a:ea typeface="+mn-ea"/>
        <a:cs typeface="+mn-cs"/>
      </a:defRPr>
    </a:lvl7pPr>
    <a:lvl8pPr marL="2756184" algn="l" defTabSz="787481" rtl="0" eaLnBrk="1" latinLnBrk="0" hangingPunct="1">
      <a:defRPr sz="1033" kern="1200">
        <a:solidFill>
          <a:schemeClr val="tx1"/>
        </a:solidFill>
        <a:latin typeface="+mn-lt"/>
        <a:ea typeface="+mn-ea"/>
        <a:cs typeface="+mn-cs"/>
      </a:defRPr>
    </a:lvl8pPr>
    <a:lvl9pPr marL="3149925" algn="l" defTabSz="787481" rtl="0" eaLnBrk="1" latinLnBrk="0" hangingPunct="1">
      <a:defRPr sz="103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4A2C8-6C88-4E71-83EE-698B9D4FE22F}" type="slidenum">
              <a:rPr lang="en-GB" smtClean="0">
                <a:solidFill>
                  <a:srgbClr val="000000"/>
                </a:solidFill>
              </a:rPr>
              <a:pPr/>
              <a:t>1</a:t>
            </a:fld>
            <a:endParaRPr lang="en-GB" dirty="0">
              <a:solidFill>
                <a:srgbClr val="000000"/>
              </a:solidFill>
            </a:endParaRPr>
          </a:p>
        </p:txBody>
      </p:sp>
    </p:spTree>
    <p:extLst>
      <p:ext uri="{BB962C8B-B14F-4D97-AF65-F5344CB8AC3E}">
        <p14:creationId xmlns:p14="http://schemas.microsoft.com/office/powerpoint/2010/main" val="2671659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4A2C8-6C88-4E71-83EE-698B9D4FE22F}" type="slidenum">
              <a:rPr lang="en-GB" smtClean="0"/>
              <a:pPr/>
              <a:t>10</a:t>
            </a:fld>
            <a:endParaRPr lang="en-GB" dirty="0"/>
          </a:p>
        </p:txBody>
      </p:sp>
    </p:spTree>
    <p:extLst>
      <p:ext uri="{BB962C8B-B14F-4D97-AF65-F5344CB8AC3E}">
        <p14:creationId xmlns:p14="http://schemas.microsoft.com/office/powerpoint/2010/main" val="2020463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1400" y="698500"/>
            <a:ext cx="4927600" cy="3484563"/>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0124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457159" rtl="0" eaLnBrk="1" fontAlgn="auto" latinLnBrk="0" hangingPunct="1">
              <a:lnSpc>
                <a:spcPct val="100000"/>
              </a:lnSpc>
              <a:spcBef>
                <a:spcPts val="0"/>
              </a:spcBef>
              <a:spcAft>
                <a:spcPts val="0"/>
              </a:spcAft>
              <a:buClrTx/>
              <a:buSzTx/>
              <a:buFontTx/>
              <a:buNone/>
              <a:tabLst/>
              <a:defRPr/>
            </a:pPr>
            <a:fld id="{DA1720D8-47FD-4F84-A5F0-E2291577EA7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59"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733022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457159" rtl="0" eaLnBrk="1" fontAlgn="auto" latinLnBrk="0" hangingPunct="1">
              <a:lnSpc>
                <a:spcPct val="100000"/>
              </a:lnSpc>
              <a:spcBef>
                <a:spcPts val="0"/>
              </a:spcBef>
              <a:spcAft>
                <a:spcPts val="0"/>
              </a:spcAft>
              <a:buClrTx/>
              <a:buSzTx/>
              <a:buFontTx/>
              <a:buNone/>
              <a:tabLst/>
              <a:defRPr/>
            </a:pPr>
            <a:fld id="{DA1720D8-47FD-4F84-A5F0-E2291577EA7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59"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081253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63882">
              <a:defRPr/>
            </a:pPr>
            <a:endParaRPr lang="en-US" dirty="0"/>
          </a:p>
        </p:txBody>
      </p:sp>
      <p:sp>
        <p:nvSpPr>
          <p:cNvPr id="4" name="Slide Number Placeholder 3"/>
          <p:cNvSpPr>
            <a:spLocks noGrp="1"/>
          </p:cNvSpPr>
          <p:nvPr>
            <p:ph type="sldNum" sz="quarter" idx="10"/>
          </p:nvPr>
        </p:nvSpPr>
        <p:spPr/>
        <p:txBody>
          <a:bodyPr/>
          <a:lstStyle/>
          <a:p>
            <a:fld id="{C0F4A2C8-6C88-4E71-83EE-698B9D4FE22F}" type="slidenum">
              <a:rPr lang="en-US" smtClean="0"/>
              <a:pPr/>
              <a:t>14</a:t>
            </a:fld>
            <a:endParaRPr lang="en-US" dirty="0"/>
          </a:p>
        </p:txBody>
      </p:sp>
    </p:spTree>
    <p:extLst>
      <p:ext uri="{BB962C8B-B14F-4D97-AF65-F5344CB8AC3E}">
        <p14:creationId xmlns:p14="http://schemas.microsoft.com/office/powerpoint/2010/main" val="1308053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457159" rtl="0" eaLnBrk="1" fontAlgn="auto" latinLnBrk="0" hangingPunct="1">
              <a:lnSpc>
                <a:spcPct val="100000"/>
              </a:lnSpc>
              <a:spcBef>
                <a:spcPts val="0"/>
              </a:spcBef>
              <a:spcAft>
                <a:spcPts val="0"/>
              </a:spcAft>
              <a:buClrTx/>
              <a:buSzTx/>
              <a:buFontTx/>
              <a:buNone/>
              <a:tabLst/>
              <a:defRPr/>
            </a:pPr>
            <a:fld id="{DA1720D8-47FD-4F84-A5F0-E2291577EA7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59"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881401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457159" rtl="0" eaLnBrk="1" fontAlgn="auto" latinLnBrk="0" hangingPunct="1">
              <a:lnSpc>
                <a:spcPct val="100000"/>
              </a:lnSpc>
              <a:spcBef>
                <a:spcPts val="0"/>
              </a:spcBef>
              <a:spcAft>
                <a:spcPts val="0"/>
              </a:spcAft>
              <a:buClrTx/>
              <a:buSzTx/>
              <a:buFontTx/>
              <a:buNone/>
              <a:tabLst/>
              <a:defRPr/>
            </a:pPr>
            <a:fld id="{DA1720D8-47FD-4F84-A5F0-E2291577EA7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59"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665176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457159" rtl="0" eaLnBrk="1" fontAlgn="auto" latinLnBrk="0" hangingPunct="1">
              <a:lnSpc>
                <a:spcPct val="100000"/>
              </a:lnSpc>
              <a:spcBef>
                <a:spcPts val="0"/>
              </a:spcBef>
              <a:spcAft>
                <a:spcPts val="0"/>
              </a:spcAft>
              <a:buClrTx/>
              <a:buSzTx/>
              <a:buFontTx/>
              <a:buNone/>
              <a:tabLst/>
              <a:defRPr/>
            </a:pPr>
            <a:fld id="{DA1720D8-47FD-4F84-A5F0-E2291577EA7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59"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4109258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1400" y="698500"/>
            <a:ext cx="4927600"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240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a:p>
        </p:txBody>
      </p:sp>
      <p:sp>
        <p:nvSpPr>
          <p:cNvPr id="4" name="Slide Number Placeholder 3"/>
          <p:cNvSpPr>
            <a:spLocks noGrp="1"/>
          </p:cNvSpPr>
          <p:nvPr>
            <p:ph type="sldNum" sz="quarter" idx="10"/>
          </p:nvPr>
        </p:nvSpPr>
        <p:spPr/>
        <p:txBody>
          <a:bodyPr/>
          <a:lstStyle/>
          <a:p>
            <a:fld id="{0B5A0A4A-565D-4F20-B78F-DA51125CFE2A}" type="slidenum">
              <a:rPr lang="en-US" smtClean="0"/>
              <a:t>19</a:t>
            </a:fld>
            <a:endParaRPr lang="en-US" dirty="0"/>
          </a:p>
        </p:txBody>
      </p:sp>
    </p:spTree>
    <p:extLst>
      <p:ext uri="{BB962C8B-B14F-4D97-AF65-F5344CB8AC3E}">
        <p14:creationId xmlns:p14="http://schemas.microsoft.com/office/powerpoint/2010/main" val="1529747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0F4A2C8-6C88-4E71-83EE-698B9D4FE22F}" type="slidenum">
              <a:rPr lang="en-GB" smtClean="0"/>
              <a:pPr/>
              <a:t>2</a:t>
            </a:fld>
            <a:endParaRPr lang="en-GB" dirty="0"/>
          </a:p>
        </p:txBody>
      </p:sp>
    </p:spTree>
    <p:extLst>
      <p:ext uri="{BB962C8B-B14F-4D97-AF65-F5344CB8AC3E}">
        <p14:creationId xmlns:p14="http://schemas.microsoft.com/office/powerpoint/2010/main" val="3583468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54742" y="9441386"/>
            <a:ext cx="2949395" cy="497952"/>
          </a:xfrm>
          <a:prstGeom prst="rect">
            <a:avLst/>
          </a:prstGeom>
        </p:spPr>
        <p:txBody>
          <a:bodyPr/>
          <a:lstStyle/>
          <a:p>
            <a:fld id="{B1FEB637-BC42-497E-9119-65CA0380A6EE}" type="slidenum">
              <a:rPr lang="en-GB" smtClean="0"/>
              <a:t>20</a:t>
            </a:fld>
            <a:endParaRPr lang="en-GB" dirty="0"/>
          </a:p>
        </p:txBody>
      </p:sp>
    </p:spTree>
    <p:extLst>
      <p:ext uri="{BB962C8B-B14F-4D97-AF65-F5344CB8AC3E}">
        <p14:creationId xmlns:p14="http://schemas.microsoft.com/office/powerpoint/2010/main" val="936324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1400" y="698500"/>
            <a:ext cx="4927600"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5379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5A0A4A-565D-4F20-B78F-DA51125CFE2A}" type="slidenum">
              <a:rPr lang="en-US" smtClean="0"/>
              <a:t>4</a:t>
            </a:fld>
            <a:endParaRPr lang="en-US"/>
          </a:p>
        </p:txBody>
      </p:sp>
    </p:spTree>
    <p:extLst>
      <p:ext uri="{BB962C8B-B14F-4D97-AF65-F5344CB8AC3E}">
        <p14:creationId xmlns:p14="http://schemas.microsoft.com/office/powerpoint/2010/main" val="3803916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4A2C8-6C88-4E71-83EE-698B9D4FE22F}" type="slidenum">
              <a:rPr lang="en-GB" smtClean="0"/>
              <a:pPr/>
              <a:t>5</a:t>
            </a:fld>
            <a:endParaRPr lang="en-GB" dirty="0"/>
          </a:p>
        </p:txBody>
      </p:sp>
    </p:spTree>
    <p:extLst>
      <p:ext uri="{BB962C8B-B14F-4D97-AF65-F5344CB8AC3E}">
        <p14:creationId xmlns:p14="http://schemas.microsoft.com/office/powerpoint/2010/main" val="3433240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4A2C8-6C88-4E71-83EE-698B9D4FE22F}" type="slidenum">
              <a:rPr lang="en-GB" smtClean="0"/>
              <a:pPr/>
              <a:t>6</a:t>
            </a:fld>
            <a:endParaRPr lang="en-GB" dirty="0"/>
          </a:p>
        </p:txBody>
      </p:sp>
    </p:spTree>
    <p:extLst>
      <p:ext uri="{BB962C8B-B14F-4D97-AF65-F5344CB8AC3E}">
        <p14:creationId xmlns:p14="http://schemas.microsoft.com/office/powerpoint/2010/main" val="2407856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B5A0A4A-565D-4F20-B78F-DA51125CFE2A}" type="slidenum">
              <a:rPr lang="en-US" smtClean="0"/>
              <a:t>7</a:t>
            </a:fld>
            <a:endParaRPr lang="en-US"/>
          </a:p>
        </p:txBody>
      </p:sp>
    </p:spTree>
    <p:extLst>
      <p:ext uri="{BB962C8B-B14F-4D97-AF65-F5344CB8AC3E}">
        <p14:creationId xmlns:p14="http://schemas.microsoft.com/office/powerpoint/2010/main" val="2089944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4A2C8-6C88-4E71-83EE-698B9D4FE22F}" type="slidenum">
              <a:rPr lang="en-GB" smtClean="0"/>
              <a:pPr/>
              <a:t>8</a:t>
            </a:fld>
            <a:endParaRPr lang="en-GB" dirty="0"/>
          </a:p>
        </p:txBody>
      </p:sp>
    </p:spTree>
    <p:extLst>
      <p:ext uri="{BB962C8B-B14F-4D97-AF65-F5344CB8AC3E}">
        <p14:creationId xmlns:p14="http://schemas.microsoft.com/office/powerpoint/2010/main" val="3154007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0F4A2C8-6C88-4E71-83EE-698B9D4FE22F}" type="slidenum">
              <a:rPr lang="en-GB" smtClean="0"/>
              <a:pPr/>
              <a:t>9</a:t>
            </a:fld>
            <a:endParaRPr lang="en-GB" dirty="0"/>
          </a:p>
        </p:txBody>
      </p:sp>
    </p:spTree>
    <p:extLst>
      <p:ext uri="{BB962C8B-B14F-4D97-AF65-F5344CB8AC3E}">
        <p14:creationId xmlns:p14="http://schemas.microsoft.com/office/powerpoint/2010/main" val="5240566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2.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22" name="SD_LAN_peReportTitle"/>
          <p:cNvSpPr>
            <a:spLocks noGrp="1"/>
          </p:cNvSpPr>
          <p:nvPr>
            <p:ph type="ctrTitle" hasCustomPrompt="1"/>
          </p:nvPr>
        </p:nvSpPr>
        <p:spPr bwMode="gray">
          <a:xfrm>
            <a:off x="416773" y="6092575"/>
            <a:ext cx="4833321" cy="383150"/>
          </a:xfrm>
        </p:spPr>
        <p:txBody>
          <a:bodyPr anchor="b" anchorCtr="0">
            <a:noAutofit/>
          </a:bodyPr>
          <a:lstStyle>
            <a:lvl1pPr algn="l">
              <a:lnSpc>
                <a:spcPct val="100000"/>
              </a:lnSpc>
              <a:defRPr sz="2200" b="1">
                <a:solidFill>
                  <a:schemeClr val="tx1"/>
                </a:solidFill>
                <a:latin typeface="+mj-lt"/>
                <a:ea typeface="Open Sans" panose="020B0606030504020204" pitchFamily="34" charset="0"/>
                <a:cs typeface="Open Sans" panose="020B0606030504020204" pitchFamily="34" charset="0"/>
              </a:defRPr>
            </a:lvl1pPr>
          </a:lstStyle>
          <a:p>
            <a:r>
              <a:rPr lang="en-GB" dirty="0" smtClean="0"/>
              <a:t>Report title runs here</a:t>
            </a:r>
            <a:endParaRPr lang="en-GB" noProof="0" dirty="0"/>
          </a:p>
        </p:txBody>
      </p:sp>
      <p:sp>
        <p:nvSpPr>
          <p:cNvPr id="24" name="SD_LAN_peReportSubtitle"/>
          <p:cNvSpPr>
            <a:spLocks noGrp="1"/>
          </p:cNvSpPr>
          <p:nvPr>
            <p:ph type="subTitle" idx="1" hasCustomPrompt="1"/>
          </p:nvPr>
        </p:nvSpPr>
        <p:spPr bwMode="gray">
          <a:xfrm>
            <a:off x="413883" y="6475599"/>
            <a:ext cx="4834392" cy="559099"/>
          </a:xfrm>
          <a:prstGeom prst="rect">
            <a:avLst/>
          </a:prstGeom>
        </p:spPr>
        <p:txBody>
          <a:bodyPr lIns="0" tIns="0" rIns="0" bIns="0">
            <a:noAutofit/>
          </a:bodyPr>
          <a:lstStyle>
            <a:lvl1pPr marL="0" indent="0" algn="l">
              <a:lnSpc>
                <a:spcPct val="100000"/>
              </a:lnSpc>
              <a:spcAft>
                <a:spcPts val="0"/>
              </a:spcAft>
              <a:buNone/>
              <a:defRPr sz="1800">
                <a:solidFill>
                  <a:schemeClr val="tx1"/>
                </a:solidFill>
              </a:defRPr>
            </a:lvl1pPr>
            <a:lvl2pPr marL="495283" indent="0" algn="ctr">
              <a:buNone/>
              <a:defRPr sz="2167"/>
            </a:lvl2pPr>
            <a:lvl3pPr marL="990564" indent="0" algn="ctr">
              <a:buNone/>
              <a:defRPr sz="1950"/>
            </a:lvl3pPr>
            <a:lvl4pPr marL="1485846" indent="0" algn="ctr">
              <a:buNone/>
              <a:defRPr sz="1733"/>
            </a:lvl4pPr>
            <a:lvl5pPr marL="1981127" indent="0" algn="ctr">
              <a:buNone/>
              <a:defRPr sz="1733"/>
            </a:lvl5pPr>
            <a:lvl6pPr marL="2476410" indent="0" algn="ctr">
              <a:buNone/>
              <a:defRPr sz="1733"/>
            </a:lvl6pPr>
            <a:lvl7pPr marL="2971692" indent="0" algn="ctr">
              <a:buNone/>
              <a:defRPr sz="1733"/>
            </a:lvl7pPr>
            <a:lvl8pPr marL="3466973" indent="0" algn="ctr">
              <a:buNone/>
              <a:defRPr sz="1733"/>
            </a:lvl8pPr>
            <a:lvl9pPr marL="3962255" indent="0" algn="ctr">
              <a:buNone/>
              <a:defRPr sz="1733"/>
            </a:lvl9pPr>
          </a:lstStyle>
          <a:p>
            <a:pPr lvl="0"/>
            <a:r>
              <a:rPr lang="en-GB" dirty="0" smtClean="0"/>
              <a:t>Subtitle here two lines max</a:t>
            </a:r>
          </a:p>
        </p:txBody>
      </p:sp>
      <p:sp>
        <p:nvSpPr>
          <p:cNvPr id="9" name="Picture Placeholder 8"/>
          <p:cNvSpPr>
            <a:spLocks noGrp="1" noChangeAspect="1"/>
          </p:cNvSpPr>
          <p:nvPr>
            <p:ph type="pic" sz="quarter" idx="11"/>
          </p:nvPr>
        </p:nvSpPr>
        <p:spPr>
          <a:xfrm>
            <a:off x="2646700" y="784072"/>
            <a:ext cx="5400000" cy="5400000"/>
          </a:xfrm>
          <a:prstGeom prst="rect">
            <a:avLst/>
          </a:prstGeom>
        </p:spPr>
        <p:txBody>
          <a:bodyPr/>
          <a:lstStyle/>
          <a:p>
            <a:r>
              <a:rPr lang="en-GB" dirty="0" smtClean="0"/>
              <a:t>Click icon to add picture</a:t>
            </a:r>
            <a:endParaRPr lang="en-GB" dirty="0"/>
          </a:p>
        </p:txBody>
      </p:sp>
      <p:sp>
        <p:nvSpPr>
          <p:cNvPr id="2" name="Footer Placeholder 1" hidden="1"/>
          <p:cNvSpPr>
            <a:spLocks noGrp="1"/>
          </p:cNvSpPr>
          <p:nvPr>
            <p:ph type="ftr" sz="quarter" idx="12"/>
          </p:nvPr>
        </p:nvSpPr>
        <p:spPr/>
        <p:txBody>
          <a:bodyPr/>
          <a:lstStyle>
            <a:lvl1pPr>
              <a:defRPr>
                <a:solidFill>
                  <a:schemeClr val="bg1"/>
                </a:solidFill>
              </a:defRPr>
            </a:lvl1pPr>
          </a:lstStyle>
          <a:p>
            <a:r>
              <a:rPr lang="en-GB" smtClean="0"/>
              <a:t>DRAFT: Prudential TCFD Readiness Report </a:t>
            </a:r>
            <a:endParaRPr lang="en-GB" dirty="0"/>
          </a:p>
        </p:txBody>
      </p:sp>
      <p:sp>
        <p:nvSpPr>
          <p:cNvPr id="19"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p:txBody>
      </p:sp>
      <p:pic>
        <p:nvPicPr>
          <p:cNvPr id="21"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10" name="SD_LAN_peDocumentDate"/>
          <p:cNvSpPr>
            <a:spLocks noGrp="1"/>
          </p:cNvSpPr>
          <p:nvPr>
            <p:ph type="body" sz="quarter" idx="14" hasCustomPrompt="1"/>
          </p:nvPr>
        </p:nvSpPr>
        <p:spPr>
          <a:xfrm>
            <a:off x="426452" y="7034213"/>
            <a:ext cx="7605958" cy="277813"/>
          </a:xfrm>
        </p:spPr>
        <p:txBody>
          <a:bodyPr lIns="0"/>
          <a:lstStyle>
            <a:lvl1pPr>
              <a:lnSpc>
                <a:spcPct val="106000"/>
              </a:lnSpc>
              <a:spcAft>
                <a:spcPts val="0"/>
              </a:spcAft>
              <a:defRPr sz="1000"/>
            </a:lvl1pPr>
          </a:lstStyle>
          <a:p>
            <a:pPr lvl="0"/>
            <a:r>
              <a:rPr lang="en-GB" dirty="0" smtClean="0"/>
              <a:t>Name | Date</a:t>
            </a:r>
          </a:p>
        </p:txBody>
      </p:sp>
    </p:spTree>
    <p:extLst>
      <p:ext uri="{BB962C8B-B14F-4D97-AF65-F5344CB8AC3E}">
        <p14:creationId xmlns:p14="http://schemas.microsoft.com/office/powerpoint/2010/main" val="2783079461"/>
      </p:ext>
    </p:extLst>
  </p:cSld>
  <p:clrMapOvr>
    <a:masterClrMapping/>
  </p:clrMapOvr>
  <p:transition>
    <p:fade/>
  </p:transition>
  <p:extLst mod="1">
    <p:ext uri="{DCECCB84-F9BA-43D5-87BE-67443E8EF086}">
      <p15:sldGuideLst xmlns:p15="http://schemas.microsoft.com/office/powerpoint/2012/main">
        <p15:guide id="1" orient="horz" pos="450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14" name="Title Placeholder 1"/>
          <p:cNvSpPr>
            <a:spLocks noGrp="1"/>
          </p:cNvSpPr>
          <p:nvPr>
            <p:ph type="title"/>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8" name="Text Placeholder 18"/>
          <p:cNvSpPr>
            <a:spLocks noGrp="1"/>
          </p:cNvSpPr>
          <p:nvPr>
            <p:ph idx="1"/>
          </p:nvPr>
        </p:nvSpPr>
        <p:spPr>
          <a:xfrm>
            <a:off x="433388" y="1836738"/>
            <a:ext cx="9823450" cy="5195147"/>
          </a:xfrm>
          <a:prstGeom prst="rect">
            <a:avLst/>
          </a:prstGeom>
        </p:spPr>
        <p:txBody>
          <a:bodyPr vert="horz" lIns="0" tIns="0" rIns="0" bIns="0" rtlCol="0">
            <a:noAutofit/>
          </a:bodyPr>
          <a:lstStyle>
            <a:lvl1pPr>
              <a:defRPr sz="1733"/>
            </a:lvl1pPr>
            <a:lvl2pPr>
              <a:defRPr sz="1733"/>
            </a:lvl2pPr>
            <a:lvl3pPr>
              <a:defRPr sz="1733"/>
            </a:lvl3pPr>
            <a:lvl4pPr>
              <a:defRPr sz="1733"/>
            </a:lvl4pPr>
            <a:lvl5pPr>
              <a:defRPr sz="1733"/>
            </a:lvl5pPr>
            <a:lvl6pPr marL="386088" indent="0">
              <a:buNone/>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2" name="Footer Placeholder 1"/>
          <p:cNvSpPr>
            <a:spLocks noGrp="1"/>
          </p:cNvSpPr>
          <p:nvPr>
            <p:ph type="ftr" sz="quarter" idx="14"/>
          </p:nvPr>
        </p:nvSpPr>
        <p:spPr/>
        <p:txBody>
          <a:bodyPr/>
          <a:lstStyle/>
          <a:p>
            <a:r>
              <a:rPr lang="en-GB" smtClean="0"/>
              <a:t>DRAFT: Prudential TCFD Readiness Report </a:t>
            </a:r>
            <a:endParaRPr lang="en-GB" dirty="0"/>
          </a:p>
        </p:txBody>
      </p:sp>
    </p:spTree>
    <p:extLst>
      <p:ext uri="{BB962C8B-B14F-4D97-AF65-F5344CB8AC3E}">
        <p14:creationId xmlns:p14="http://schemas.microsoft.com/office/powerpoint/2010/main" val="412778938"/>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14" name="Title Placeholder 1"/>
          <p:cNvSpPr>
            <a:spLocks noGrp="1"/>
          </p:cNvSpPr>
          <p:nvPr>
            <p:ph type="title"/>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8" name="Text Placeholder 18"/>
          <p:cNvSpPr>
            <a:spLocks noGrp="1"/>
          </p:cNvSpPr>
          <p:nvPr>
            <p:ph idx="1"/>
          </p:nvPr>
        </p:nvSpPr>
        <p:spPr>
          <a:xfrm>
            <a:off x="433388" y="1836738"/>
            <a:ext cx="9823450" cy="5195147"/>
          </a:xfrm>
          <a:prstGeom prst="rect">
            <a:avLst/>
          </a:prstGeom>
        </p:spPr>
        <p:txBody>
          <a:bodyPr vert="horz" lIns="0" tIns="0" rIns="0" bIns="0" rtlCol="0">
            <a:noAutofit/>
          </a:bodyPr>
          <a:lstStyle>
            <a:lvl1pPr>
              <a:defRPr sz="1733"/>
            </a:lvl1pPr>
            <a:lvl2pPr>
              <a:defRPr sz="1733"/>
            </a:lvl2pPr>
            <a:lvl3pPr>
              <a:defRPr sz="1733"/>
            </a:lvl3pPr>
            <a:lvl4pPr>
              <a:defRPr sz="1733"/>
            </a:lvl4pPr>
            <a:lvl5pPr>
              <a:defRPr sz="1733"/>
            </a:lvl5pPr>
            <a:lvl6pPr marL="386088" indent="0">
              <a:buNone/>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08145729"/>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3388" y="717056"/>
            <a:ext cx="9823451"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6" name="Title Placeholder 1"/>
          <p:cNvSpPr>
            <a:spLocks noGrp="1"/>
          </p:cNvSpPr>
          <p:nvPr>
            <p:ph type="title" hasCustomPrompt="1"/>
          </p:nvPr>
        </p:nvSpPr>
        <p:spPr>
          <a:xfrm>
            <a:off x="433391" y="349990"/>
            <a:ext cx="9823451" cy="36706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7" name="Chart Placeholder 3"/>
          <p:cNvSpPr>
            <a:spLocks noGrp="1"/>
          </p:cNvSpPr>
          <p:nvPr>
            <p:ph type="chart" sz="quarter" idx="15"/>
          </p:nvPr>
        </p:nvSpPr>
        <p:spPr>
          <a:xfrm>
            <a:off x="433388" y="2261955"/>
            <a:ext cx="9823450" cy="4485333"/>
          </a:xfrm>
          <a:prstGeom prst="rect">
            <a:avLst/>
          </a:prstGeom>
        </p:spPr>
        <p:txBody>
          <a:bodyPr/>
          <a:lstStyle/>
          <a:p>
            <a:r>
              <a:rPr lang="en-GB" dirty="0" smtClean="0"/>
              <a:t>Click icon to add chart</a:t>
            </a:r>
            <a:endParaRPr lang="en-GB" dirty="0"/>
          </a:p>
        </p:txBody>
      </p:sp>
      <p:sp>
        <p:nvSpPr>
          <p:cNvPr id="18" name="Text Placeholder 8"/>
          <p:cNvSpPr>
            <a:spLocks noGrp="1"/>
          </p:cNvSpPr>
          <p:nvPr>
            <p:ph type="body" sz="quarter" idx="18"/>
          </p:nvPr>
        </p:nvSpPr>
        <p:spPr>
          <a:xfrm>
            <a:off x="433388" y="1836738"/>
            <a:ext cx="9823450" cy="403874"/>
          </a:xfrm>
        </p:spPr>
        <p:txBody>
          <a:bodyPr/>
          <a:lstStyle/>
          <a:p>
            <a:pPr lvl="0"/>
            <a:r>
              <a:rPr lang="en-GB" noProof="0" dirty="0" smtClean="0"/>
              <a:t>Click to edit Master text styles</a:t>
            </a:r>
          </a:p>
        </p:txBody>
      </p:sp>
      <p:sp>
        <p:nvSpPr>
          <p:cNvPr id="19" name="Text Placeholder 7"/>
          <p:cNvSpPr>
            <a:spLocks noGrp="1"/>
          </p:cNvSpPr>
          <p:nvPr>
            <p:ph type="body" sz="quarter" idx="23"/>
          </p:nvPr>
        </p:nvSpPr>
        <p:spPr>
          <a:xfrm>
            <a:off x="433391" y="6747289"/>
            <a:ext cx="9823451" cy="287414"/>
          </a:xfrm>
        </p:spPr>
        <p:txBody>
          <a:bodyPr>
            <a:noAutofit/>
          </a:bodyPr>
          <a:lstStyle>
            <a:lvl1pPr>
              <a:spcAft>
                <a:spcPts val="0"/>
              </a:spcAft>
              <a:defRPr sz="1000"/>
            </a:lvl1pPr>
          </a:lstStyle>
          <a:p>
            <a:pPr lvl="0"/>
            <a:r>
              <a:rPr lang="en-GB"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23711173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3390"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6" name="Title Placeholder 1"/>
          <p:cNvSpPr>
            <a:spLocks noGrp="1"/>
          </p:cNvSpPr>
          <p:nvPr>
            <p:ph type="title" hasCustomPrompt="1"/>
          </p:nvPr>
        </p:nvSpPr>
        <p:spPr>
          <a:xfrm>
            <a:off x="433388" y="349990"/>
            <a:ext cx="9823450" cy="368276"/>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7" name="Chart Placeholder 3"/>
          <p:cNvSpPr>
            <a:spLocks noGrp="1"/>
          </p:cNvSpPr>
          <p:nvPr>
            <p:ph type="chart" sz="quarter" idx="15"/>
          </p:nvPr>
        </p:nvSpPr>
        <p:spPr>
          <a:xfrm>
            <a:off x="449462" y="2261950"/>
            <a:ext cx="3141048" cy="4485334"/>
          </a:xfrm>
          <a:prstGeom prst="rect">
            <a:avLst/>
          </a:prstGeom>
        </p:spPr>
        <p:txBody>
          <a:bodyPr/>
          <a:lstStyle/>
          <a:p>
            <a:r>
              <a:rPr lang="en-GB" noProof="0" dirty="0" smtClean="0"/>
              <a:t>Click icon to add chart</a:t>
            </a:r>
            <a:endParaRPr lang="en-GB" noProof="0" dirty="0"/>
          </a:p>
        </p:txBody>
      </p:sp>
      <p:sp>
        <p:nvSpPr>
          <p:cNvPr id="18" name="Text Placeholder 8"/>
          <p:cNvSpPr>
            <a:spLocks noGrp="1"/>
          </p:cNvSpPr>
          <p:nvPr>
            <p:ph type="body" sz="quarter" idx="18"/>
          </p:nvPr>
        </p:nvSpPr>
        <p:spPr>
          <a:xfrm>
            <a:off x="443749" y="1835673"/>
            <a:ext cx="3146761" cy="432231"/>
          </a:xfrm>
        </p:spPr>
        <p:txBody>
          <a:bodyPr/>
          <a:lstStyle/>
          <a:p>
            <a:pPr lvl="0"/>
            <a:r>
              <a:rPr lang="en-GB" noProof="0" dirty="0" smtClean="0"/>
              <a:t>Click to edit Master text styles</a:t>
            </a:r>
          </a:p>
        </p:txBody>
      </p:sp>
      <p:sp>
        <p:nvSpPr>
          <p:cNvPr id="7" name="Chart Placeholder 3"/>
          <p:cNvSpPr>
            <a:spLocks noGrp="1"/>
          </p:cNvSpPr>
          <p:nvPr>
            <p:ph type="chart" sz="quarter" idx="19"/>
          </p:nvPr>
        </p:nvSpPr>
        <p:spPr>
          <a:xfrm>
            <a:off x="3785015" y="2261950"/>
            <a:ext cx="3123370" cy="4485334"/>
          </a:xfrm>
          <a:prstGeom prst="rect">
            <a:avLst/>
          </a:prstGeom>
        </p:spPr>
        <p:txBody>
          <a:bodyPr/>
          <a:lstStyle/>
          <a:p>
            <a:r>
              <a:rPr lang="en-GB" noProof="0" dirty="0" smtClean="0"/>
              <a:t>Click icon to add chart</a:t>
            </a:r>
            <a:endParaRPr lang="en-GB" noProof="0" dirty="0"/>
          </a:p>
        </p:txBody>
      </p:sp>
      <p:sp>
        <p:nvSpPr>
          <p:cNvPr id="8" name="Text Placeholder 8"/>
          <p:cNvSpPr>
            <a:spLocks noGrp="1"/>
          </p:cNvSpPr>
          <p:nvPr>
            <p:ph type="body" sz="quarter" idx="20"/>
          </p:nvPr>
        </p:nvSpPr>
        <p:spPr>
          <a:xfrm>
            <a:off x="3785016" y="1835674"/>
            <a:ext cx="3123370" cy="432231"/>
          </a:xfrm>
        </p:spPr>
        <p:txBody>
          <a:bodyPr/>
          <a:lstStyle/>
          <a:p>
            <a:pPr lvl="0"/>
            <a:r>
              <a:rPr lang="en-GB" noProof="0" dirty="0" smtClean="0"/>
              <a:t>Click to edit Master text styles</a:t>
            </a:r>
          </a:p>
        </p:txBody>
      </p:sp>
      <p:sp>
        <p:nvSpPr>
          <p:cNvPr id="9" name="Chart Placeholder 3"/>
          <p:cNvSpPr>
            <a:spLocks noGrp="1"/>
          </p:cNvSpPr>
          <p:nvPr>
            <p:ph type="chart" sz="quarter" idx="21"/>
          </p:nvPr>
        </p:nvSpPr>
        <p:spPr>
          <a:xfrm>
            <a:off x="7102890" y="2261950"/>
            <a:ext cx="3153948" cy="4485334"/>
          </a:xfrm>
          <a:prstGeom prst="rect">
            <a:avLst/>
          </a:prstGeom>
        </p:spPr>
        <p:txBody>
          <a:bodyPr/>
          <a:lstStyle/>
          <a:p>
            <a:r>
              <a:rPr lang="en-GB" noProof="0" dirty="0" smtClean="0"/>
              <a:t>Click icon to add chart</a:t>
            </a:r>
            <a:endParaRPr lang="en-GB" noProof="0" dirty="0"/>
          </a:p>
        </p:txBody>
      </p:sp>
      <p:sp>
        <p:nvSpPr>
          <p:cNvPr id="10" name="Text Placeholder 8"/>
          <p:cNvSpPr>
            <a:spLocks noGrp="1"/>
          </p:cNvSpPr>
          <p:nvPr>
            <p:ph type="body" sz="quarter" idx="22"/>
          </p:nvPr>
        </p:nvSpPr>
        <p:spPr>
          <a:xfrm>
            <a:off x="7098210" y="1828900"/>
            <a:ext cx="3158641" cy="439004"/>
          </a:xfrm>
        </p:spPr>
        <p:txBody>
          <a:bodyPr/>
          <a:lstStyle/>
          <a:p>
            <a:pPr lvl="0"/>
            <a:r>
              <a:rPr lang="en-GB" noProof="0" dirty="0" smtClean="0"/>
              <a:t>Click to edit Master text styles</a:t>
            </a:r>
          </a:p>
        </p:txBody>
      </p:sp>
      <p:sp>
        <p:nvSpPr>
          <p:cNvPr id="12" name="Text Placeholder 7"/>
          <p:cNvSpPr>
            <a:spLocks noGrp="1"/>
          </p:cNvSpPr>
          <p:nvPr>
            <p:ph type="body" sz="quarter" idx="23"/>
          </p:nvPr>
        </p:nvSpPr>
        <p:spPr>
          <a:xfrm>
            <a:off x="433388" y="6747288"/>
            <a:ext cx="9823449" cy="286925"/>
          </a:xfrm>
        </p:spPr>
        <p:txBody>
          <a:bodyPr>
            <a:noAutofit/>
          </a:bodyPr>
          <a:lstStyle>
            <a:lvl1pPr>
              <a:spcAft>
                <a:spcPts val="0"/>
              </a:spcAft>
              <a:defRPr sz="1000"/>
            </a:lvl1pPr>
          </a:lstStyle>
          <a:p>
            <a:pPr lvl="0"/>
            <a:r>
              <a:rPr lang="en-GB" noProof="0"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90578224"/>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Content Placeholder 3"/>
          <p:cNvSpPr>
            <a:spLocks noGrp="1"/>
          </p:cNvSpPr>
          <p:nvPr>
            <p:ph sz="quarter" idx="10"/>
          </p:nvPr>
        </p:nvSpPr>
        <p:spPr>
          <a:xfrm>
            <a:off x="433389" y="1835676"/>
            <a:ext cx="4648602" cy="5199025"/>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5" name="Content Placeholder 3"/>
          <p:cNvSpPr>
            <a:spLocks noGrp="1"/>
          </p:cNvSpPr>
          <p:nvPr>
            <p:ph sz="quarter" idx="20"/>
          </p:nvPr>
        </p:nvSpPr>
        <p:spPr>
          <a:xfrm>
            <a:off x="5612282" y="1835676"/>
            <a:ext cx="4644556" cy="5199025"/>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494367209"/>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8" name="Title Placeholder 1"/>
          <p:cNvSpPr>
            <a:spLocks noGrp="1"/>
          </p:cNvSpPr>
          <p:nvPr>
            <p:ph type="title" hasCustomPrompt="1"/>
          </p:nvPr>
        </p:nvSpPr>
        <p:spPr>
          <a:xfrm>
            <a:off x="433388" y="349987"/>
            <a:ext cx="9823450" cy="368284"/>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1" name="Content Placeholder 3"/>
          <p:cNvSpPr>
            <a:spLocks noGrp="1"/>
          </p:cNvSpPr>
          <p:nvPr>
            <p:ph sz="quarter" idx="10"/>
          </p:nvPr>
        </p:nvSpPr>
        <p:spPr>
          <a:xfrm>
            <a:off x="433388" y="1835676"/>
            <a:ext cx="4659283" cy="5199025"/>
          </a:xfrm>
          <a:prstGeom prst="rect">
            <a:avLst/>
          </a:prstGeom>
        </p:spPr>
        <p:txBody>
          <a:bodyPr>
            <a:noAutofit/>
          </a:bodyPr>
          <a:lstStyle>
            <a:lvl1pPr>
              <a:tabLst>
                <a:tab pos="5448137" algn="r"/>
              </a:tabLst>
              <a:defRPr sz="1733"/>
            </a:lvl1pPr>
            <a:lvl2pPr>
              <a:tabLst>
                <a:tab pos="5448137" algn="r"/>
              </a:tabLst>
              <a:defRPr sz="1733"/>
            </a:lvl2pPr>
            <a:lvl3pPr>
              <a:tabLst>
                <a:tab pos="5448137" algn="r"/>
              </a:tabLst>
              <a:defRPr sz="1733"/>
            </a:lvl3pPr>
            <a:lvl4pPr>
              <a:tabLst>
                <a:tab pos="5448137" algn="r"/>
              </a:tabLst>
              <a:defRPr sz="1733"/>
            </a:lvl4pPr>
            <a:lvl5pPr>
              <a:tabLst>
                <a:tab pos="5448137" algn="r"/>
              </a:tabLst>
              <a:defRPr baseline="0"/>
            </a:lvl5pPr>
            <a:lvl6pPr>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Content Placeholder 3"/>
          <p:cNvSpPr>
            <a:spLocks noGrp="1"/>
          </p:cNvSpPr>
          <p:nvPr>
            <p:ph sz="quarter" idx="20"/>
          </p:nvPr>
        </p:nvSpPr>
        <p:spPr>
          <a:xfrm>
            <a:off x="5598468" y="1835676"/>
            <a:ext cx="4658369" cy="5199025"/>
          </a:xfrm>
          <a:prstGeom prst="rect">
            <a:avLst/>
          </a:prstGeom>
        </p:spPr>
        <p:txBody>
          <a:bodyPr>
            <a:noAutofit/>
          </a:bodyPr>
          <a:lstStyle>
            <a:lvl1pPr>
              <a:tabLst>
                <a:tab pos="5448137" algn="r"/>
              </a:tabLst>
              <a:defRPr sz="1733"/>
            </a:lvl1pPr>
            <a:lvl2pPr>
              <a:tabLst>
                <a:tab pos="5448137" algn="r"/>
              </a:tabLst>
              <a:defRPr sz="1733"/>
            </a:lvl2pPr>
            <a:lvl3pPr>
              <a:tabLst>
                <a:tab pos="5448137" algn="r"/>
              </a:tabLst>
              <a:defRPr sz="1733"/>
            </a:lvl3pPr>
            <a:lvl4pPr>
              <a:tabLst>
                <a:tab pos="5448137" algn="r"/>
              </a:tabLst>
              <a:defRPr sz="1733"/>
            </a:lvl4pPr>
            <a:lvl5pPr>
              <a:tabLst>
                <a:tab pos="5448137" algn="r"/>
              </a:tabLst>
              <a:defRPr baseline="0"/>
            </a:lvl5pPr>
            <a:lvl6pPr>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778408895"/>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33388" y="1835676"/>
            <a:ext cx="4684044" cy="4911612"/>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Chart Placeholder 2"/>
          <p:cNvSpPr>
            <a:spLocks noGrp="1"/>
          </p:cNvSpPr>
          <p:nvPr>
            <p:ph type="chart" sz="quarter" idx="21"/>
          </p:nvPr>
        </p:nvSpPr>
        <p:spPr>
          <a:xfrm>
            <a:off x="5560956" y="2342434"/>
            <a:ext cx="4695882" cy="4404850"/>
          </a:xfrm>
        </p:spPr>
        <p:txBody>
          <a:bodyPr/>
          <a:lstStyle/>
          <a:p>
            <a:r>
              <a:rPr lang="en-GB" noProof="0" dirty="0" smtClean="0"/>
              <a:t>Click icon to add chart</a:t>
            </a:r>
            <a:endParaRPr lang="en-GB" noProof="0" dirty="0"/>
          </a:p>
        </p:txBody>
      </p:sp>
      <p:sp>
        <p:nvSpPr>
          <p:cNvPr id="6" name="Text Placeholder 5"/>
          <p:cNvSpPr>
            <a:spLocks noGrp="1"/>
          </p:cNvSpPr>
          <p:nvPr>
            <p:ph type="body" sz="quarter" idx="22"/>
          </p:nvPr>
        </p:nvSpPr>
        <p:spPr>
          <a:xfrm>
            <a:off x="5560956" y="1835673"/>
            <a:ext cx="4695882" cy="463729"/>
          </a:xfrm>
        </p:spPr>
        <p:txBody>
          <a:bodyPr/>
          <a:lstStyle/>
          <a:p>
            <a:pPr lvl="0"/>
            <a:r>
              <a:rPr lang="en-GB" noProof="0" dirty="0" smtClean="0"/>
              <a:t>Click to edit Master text styles</a:t>
            </a:r>
          </a:p>
        </p:txBody>
      </p:sp>
      <p:sp>
        <p:nvSpPr>
          <p:cNvPr id="11"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Title Placeholder 1"/>
          <p:cNvSpPr>
            <a:spLocks noGrp="1"/>
          </p:cNvSpPr>
          <p:nvPr>
            <p:ph type="title" hasCustomPrompt="1"/>
          </p:nvPr>
        </p:nvSpPr>
        <p:spPr>
          <a:xfrm>
            <a:off x="433388" y="349990"/>
            <a:ext cx="9823450" cy="36827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5" name="Text Placeholder 7"/>
          <p:cNvSpPr>
            <a:spLocks noGrp="1"/>
          </p:cNvSpPr>
          <p:nvPr>
            <p:ph type="body" sz="quarter" idx="23"/>
          </p:nvPr>
        </p:nvSpPr>
        <p:spPr>
          <a:xfrm>
            <a:off x="433388" y="6747289"/>
            <a:ext cx="9823450" cy="286924"/>
          </a:xfrm>
        </p:spPr>
        <p:txBody>
          <a:bodyPr>
            <a:noAutofit/>
          </a:bodyPr>
          <a:lstStyle>
            <a:lvl1pPr>
              <a:spcAft>
                <a:spcPts val="0"/>
              </a:spcAft>
              <a:defRPr sz="1000"/>
            </a:lvl1pPr>
          </a:lstStyle>
          <a:p>
            <a:pPr lvl="0"/>
            <a:r>
              <a:rPr lang="en-GB"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78684863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5560956" y="2342434"/>
            <a:ext cx="4695882" cy="4404850"/>
          </a:xfrm>
        </p:spPr>
        <p:txBody>
          <a:bodyPr/>
          <a:lstStyle/>
          <a:p>
            <a:r>
              <a:rPr lang="en-GB" dirty="0" smtClean="0"/>
              <a:t>Click icon to add chart</a:t>
            </a:r>
            <a:endParaRPr lang="en-GB" dirty="0"/>
          </a:p>
        </p:txBody>
      </p:sp>
      <p:sp>
        <p:nvSpPr>
          <p:cNvPr id="6" name="Text Placeholder 5"/>
          <p:cNvSpPr>
            <a:spLocks noGrp="1"/>
          </p:cNvSpPr>
          <p:nvPr>
            <p:ph type="body" sz="quarter" idx="22"/>
          </p:nvPr>
        </p:nvSpPr>
        <p:spPr>
          <a:xfrm>
            <a:off x="5560956" y="1835673"/>
            <a:ext cx="4695882" cy="463729"/>
          </a:xfrm>
        </p:spPr>
        <p:txBody>
          <a:bodyPr/>
          <a:lstStyle/>
          <a:p>
            <a:pPr lvl="0"/>
            <a:r>
              <a:rPr lang="en-GB" noProof="0" dirty="0" smtClean="0"/>
              <a:t>Click to edit Master text styles</a:t>
            </a:r>
          </a:p>
        </p:txBody>
      </p:sp>
      <p:sp>
        <p:nvSpPr>
          <p:cNvPr id="11"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Title Placeholder 1"/>
          <p:cNvSpPr>
            <a:spLocks noGrp="1"/>
          </p:cNvSpPr>
          <p:nvPr>
            <p:ph type="title" hasCustomPrompt="1"/>
          </p:nvPr>
        </p:nvSpPr>
        <p:spPr>
          <a:xfrm>
            <a:off x="433388" y="349990"/>
            <a:ext cx="9823450" cy="36827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5" name="Text Placeholder 7"/>
          <p:cNvSpPr>
            <a:spLocks noGrp="1"/>
          </p:cNvSpPr>
          <p:nvPr>
            <p:ph type="body" sz="quarter" idx="23"/>
          </p:nvPr>
        </p:nvSpPr>
        <p:spPr>
          <a:xfrm>
            <a:off x="433389" y="6747290"/>
            <a:ext cx="9798088" cy="286924"/>
          </a:xfrm>
        </p:spPr>
        <p:txBody>
          <a:bodyPr>
            <a:noAutofit/>
          </a:bodyPr>
          <a:lstStyle>
            <a:lvl1pPr>
              <a:spcAft>
                <a:spcPts val="0"/>
              </a:spcAft>
              <a:defRPr sz="1000"/>
            </a:lvl1pPr>
          </a:lstStyle>
          <a:p>
            <a:pPr lvl="0"/>
            <a:r>
              <a:rPr lang="en-GB" dirty="0" smtClean="0"/>
              <a:t>Click to edit Master text styles</a:t>
            </a:r>
          </a:p>
        </p:txBody>
      </p:sp>
      <p:sp>
        <p:nvSpPr>
          <p:cNvPr id="9" name="Chart Placeholder 2"/>
          <p:cNvSpPr>
            <a:spLocks noGrp="1"/>
          </p:cNvSpPr>
          <p:nvPr>
            <p:ph type="chart" sz="quarter" idx="24"/>
          </p:nvPr>
        </p:nvSpPr>
        <p:spPr>
          <a:xfrm>
            <a:off x="433389" y="2342434"/>
            <a:ext cx="4688646" cy="4404850"/>
          </a:xfrm>
        </p:spPr>
        <p:txBody>
          <a:bodyPr/>
          <a:lstStyle/>
          <a:p>
            <a:r>
              <a:rPr lang="en-GB" dirty="0" smtClean="0"/>
              <a:t>Click icon to add chart</a:t>
            </a:r>
            <a:endParaRPr lang="en-GB" dirty="0"/>
          </a:p>
        </p:txBody>
      </p:sp>
      <p:sp>
        <p:nvSpPr>
          <p:cNvPr id="12" name="Text Placeholder 5"/>
          <p:cNvSpPr>
            <a:spLocks noGrp="1"/>
          </p:cNvSpPr>
          <p:nvPr>
            <p:ph type="body" sz="quarter" idx="25"/>
          </p:nvPr>
        </p:nvSpPr>
        <p:spPr>
          <a:xfrm>
            <a:off x="433385" y="1835673"/>
            <a:ext cx="4688649" cy="463729"/>
          </a:xfrm>
        </p:spPr>
        <p:txBody>
          <a:bodyPr/>
          <a:lstStyle/>
          <a:p>
            <a:pPr lvl="0"/>
            <a:r>
              <a:rPr lang="en-GB" noProof="0" dirty="0" smtClean="0"/>
              <a:t>Click to edit Master text styles</a:t>
            </a:r>
          </a:p>
        </p:txBody>
      </p:sp>
      <p:sp>
        <p:nvSpPr>
          <p:cNvPr id="2" name="Footer Placeholder 1"/>
          <p:cNvSpPr>
            <a:spLocks noGrp="1"/>
          </p:cNvSpPr>
          <p:nvPr>
            <p:ph type="ftr" sz="quarter" idx="2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74478533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84" y="349990"/>
            <a:ext cx="9823449"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6" name="Content Placeholder 3"/>
          <p:cNvSpPr>
            <a:spLocks noGrp="1"/>
          </p:cNvSpPr>
          <p:nvPr>
            <p:ph sz="quarter" idx="10"/>
          </p:nvPr>
        </p:nvSpPr>
        <p:spPr>
          <a:xfrm>
            <a:off x="433389" y="1835675"/>
            <a:ext cx="3917486" cy="5199027"/>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Content Placeholder 3"/>
          <p:cNvSpPr>
            <a:spLocks noGrp="1"/>
          </p:cNvSpPr>
          <p:nvPr>
            <p:ph sz="quarter" idx="16"/>
          </p:nvPr>
        </p:nvSpPr>
        <p:spPr>
          <a:xfrm>
            <a:off x="4779704" y="1874176"/>
            <a:ext cx="5477134" cy="5160528"/>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2" name="Footer Placeholder 1"/>
          <p:cNvSpPr>
            <a:spLocks noGrp="1"/>
          </p:cNvSpPr>
          <p:nvPr>
            <p:ph type="ftr" sz="quarter" idx="17"/>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337947243"/>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92" y="349987"/>
            <a:ext cx="9823451" cy="368284"/>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6" name="Content Placeholder 3"/>
          <p:cNvSpPr>
            <a:spLocks noGrp="1"/>
          </p:cNvSpPr>
          <p:nvPr>
            <p:ph sz="quarter" idx="10"/>
          </p:nvPr>
        </p:nvSpPr>
        <p:spPr>
          <a:xfrm>
            <a:off x="6645448" y="1828388"/>
            <a:ext cx="3611390" cy="5206312"/>
          </a:xfrm>
          <a:prstGeom prst="rect">
            <a:avLst/>
          </a:prstGeom>
        </p:spPr>
        <p:txBody>
          <a:bodyPr>
            <a:noAutofit/>
          </a:bodyPr>
          <a:lstStyle>
            <a:lvl1pPr>
              <a:tabLst>
                <a:tab pos="5448137" algn="r"/>
              </a:tabLst>
              <a:defRPr sz="2383">
                <a:solidFill>
                  <a:schemeClr val="accent3"/>
                </a:solidFill>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p:txBody>
      </p:sp>
      <p:sp>
        <p:nvSpPr>
          <p:cNvPr id="8" name="Content Placeholder 3"/>
          <p:cNvSpPr>
            <a:spLocks noGrp="1"/>
          </p:cNvSpPr>
          <p:nvPr>
            <p:ph sz="quarter" idx="16"/>
          </p:nvPr>
        </p:nvSpPr>
        <p:spPr>
          <a:xfrm>
            <a:off x="433388" y="1835672"/>
            <a:ext cx="5712303" cy="5199026"/>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3" hasCustomPrompt="1"/>
          </p:nvPr>
        </p:nvSpPr>
        <p:spPr>
          <a:xfrm>
            <a:off x="433389"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2" name="Footer Placeholder 1"/>
          <p:cNvSpPr>
            <a:spLocks noGrp="1"/>
          </p:cNvSpPr>
          <p:nvPr>
            <p:ph type="ftr" sz="quarter" idx="17"/>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342021487"/>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394" y="349987"/>
            <a:ext cx="9823449" cy="368284"/>
          </a:xfrm>
        </p:spPr>
        <p:txBody>
          <a:bodyPr/>
          <a:lstStyle/>
          <a:p>
            <a:r>
              <a:rPr lang="en-GB" dirty="0" smtClean="0"/>
              <a:t>Click to add title</a:t>
            </a:r>
            <a:endParaRPr lang="en-GB" dirty="0"/>
          </a:p>
        </p:txBody>
      </p:sp>
      <p:sp>
        <p:nvSpPr>
          <p:cNvPr id="4" name="Picture Placeholder 6"/>
          <p:cNvSpPr>
            <a:spLocks noGrp="1"/>
          </p:cNvSpPr>
          <p:nvPr>
            <p:ph type="pic" sz="quarter" idx="13"/>
          </p:nvPr>
        </p:nvSpPr>
        <p:spPr>
          <a:xfrm>
            <a:off x="437101" y="1870153"/>
            <a:ext cx="2378297" cy="1388916"/>
          </a:xfrm>
        </p:spPr>
        <p:txBody>
          <a:bodyPr lIns="0" tIns="0" rIns="0" bIns="0">
            <a:noAutofit/>
          </a:bodyPr>
          <a:lstStyle/>
          <a:p>
            <a:r>
              <a:rPr lang="en-GB" noProof="0" dirty="0" smtClean="0"/>
              <a:t>Click icon to add picture</a:t>
            </a:r>
            <a:endParaRPr lang="en-GB" noProof="0" dirty="0"/>
          </a:p>
        </p:txBody>
      </p:sp>
      <p:sp>
        <p:nvSpPr>
          <p:cNvPr id="5" name="Picture Placeholder 6"/>
          <p:cNvSpPr>
            <a:spLocks noGrp="1"/>
          </p:cNvSpPr>
          <p:nvPr>
            <p:ph type="pic" sz="quarter" idx="14"/>
          </p:nvPr>
        </p:nvSpPr>
        <p:spPr>
          <a:xfrm>
            <a:off x="2942302" y="1874172"/>
            <a:ext cx="2378297" cy="1388916"/>
          </a:xfrm>
        </p:spPr>
        <p:txBody>
          <a:bodyPr lIns="0" tIns="0" rIns="0" bIns="0">
            <a:noAutofit/>
          </a:bodyPr>
          <a:lstStyle/>
          <a:p>
            <a:r>
              <a:rPr lang="en-GB" noProof="0" dirty="0" smtClean="0"/>
              <a:t>Click icon to add picture</a:t>
            </a:r>
            <a:endParaRPr lang="en-GB" noProof="0" dirty="0"/>
          </a:p>
        </p:txBody>
      </p:sp>
      <p:sp>
        <p:nvSpPr>
          <p:cNvPr id="6" name="Picture Placeholder 6"/>
          <p:cNvSpPr>
            <a:spLocks noGrp="1"/>
          </p:cNvSpPr>
          <p:nvPr>
            <p:ph type="pic" sz="quarter" idx="15"/>
          </p:nvPr>
        </p:nvSpPr>
        <p:spPr>
          <a:xfrm>
            <a:off x="5394883" y="1874172"/>
            <a:ext cx="2378297" cy="1388916"/>
          </a:xfrm>
        </p:spPr>
        <p:txBody>
          <a:bodyPr lIns="0" tIns="0" rIns="0" bIns="0">
            <a:noAutofit/>
          </a:bodyPr>
          <a:lstStyle/>
          <a:p>
            <a:r>
              <a:rPr lang="en-GB" noProof="0" dirty="0" smtClean="0"/>
              <a:t>Click icon to add picture</a:t>
            </a:r>
            <a:endParaRPr lang="en-GB" noProof="0" dirty="0"/>
          </a:p>
        </p:txBody>
      </p:sp>
      <p:sp>
        <p:nvSpPr>
          <p:cNvPr id="7" name="Picture Placeholder 6"/>
          <p:cNvSpPr>
            <a:spLocks noGrp="1"/>
          </p:cNvSpPr>
          <p:nvPr>
            <p:ph type="pic" sz="quarter" idx="16"/>
          </p:nvPr>
        </p:nvSpPr>
        <p:spPr>
          <a:xfrm>
            <a:off x="7885037" y="1874172"/>
            <a:ext cx="2378297" cy="1388916"/>
          </a:xfrm>
        </p:spPr>
        <p:txBody>
          <a:bodyPr lIns="0" tIns="0" rIns="0" bIns="0">
            <a:noAutofit/>
          </a:bodyPr>
          <a:lstStyle/>
          <a:p>
            <a:r>
              <a:rPr lang="en-GB" noProof="0" dirty="0" smtClean="0"/>
              <a:t>Click icon to add picture</a:t>
            </a:r>
            <a:endParaRPr lang="en-GB" noProof="0" dirty="0"/>
          </a:p>
        </p:txBody>
      </p:sp>
      <p:sp>
        <p:nvSpPr>
          <p:cNvPr id="9" name="Text Placeholder 8"/>
          <p:cNvSpPr>
            <a:spLocks noGrp="1"/>
          </p:cNvSpPr>
          <p:nvPr>
            <p:ph type="body" sz="quarter" idx="17"/>
          </p:nvPr>
        </p:nvSpPr>
        <p:spPr>
          <a:xfrm>
            <a:off x="433388" y="3439833"/>
            <a:ext cx="2385723" cy="3590843"/>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p:nvPr>
        </p:nvSpPr>
        <p:spPr>
          <a:xfrm>
            <a:off x="5400449" y="3439834"/>
            <a:ext cx="2378297" cy="3594868"/>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Text Placeholder 8"/>
          <p:cNvSpPr>
            <a:spLocks noGrp="1"/>
          </p:cNvSpPr>
          <p:nvPr>
            <p:ph type="body" sz="quarter" idx="19"/>
          </p:nvPr>
        </p:nvSpPr>
        <p:spPr>
          <a:xfrm>
            <a:off x="2946941" y="3443858"/>
            <a:ext cx="2378297" cy="3590844"/>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 Placeholder 8"/>
          <p:cNvSpPr>
            <a:spLocks noGrp="1"/>
          </p:cNvSpPr>
          <p:nvPr>
            <p:ph type="body" sz="quarter" idx="20"/>
          </p:nvPr>
        </p:nvSpPr>
        <p:spPr>
          <a:xfrm>
            <a:off x="7891535" y="3439833"/>
            <a:ext cx="2365303" cy="3590843"/>
          </a:xfrm>
        </p:spPr>
        <p:txBody>
          <a:bodyPr/>
          <a:lstStyle>
            <a:lvl1pPr>
              <a:defRPr b="1">
                <a:solidFill>
                  <a:schemeClr val="accent1"/>
                </a:solidFill>
              </a:defRPr>
            </a:lvl1pPr>
            <a:lvl2pPr>
              <a:spcAft>
                <a:spcPts val="0"/>
              </a:spcAft>
              <a:defRPr/>
            </a:lvl2pPr>
            <a:lvl3pPr marL="171450" indent="-17145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8"/>
          <p:cNvSpPr>
            <a:spLocks noGrp="1"/>
          </p:cNvSpPr>
          <p:nvPr>
            <p:ph type="body" sz="quarter" idx="21"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3" name="Footer Placeholder 2"/>
          <p:cNvSpPr>
            <a:spLocks noGrp="1"/>
          </p:cNvSpPr>
          <p:nvPr>
            <p:ph type="ftr" sz="quarter" idx="22"/>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21872364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3388" y="717056"/>
            <a:ext cx="9823451"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6" name="Title Placeholder 1"/>
          <p:cNvSpPr>
            <a:spLocks noGrp="1"/>
          </p:cNvSpPr>
          <p:nvPr>
            <p:ph type="title" hasCustomPrompt="1"/>
          </p:nvPr>
        </p:nvSpPr>
        <p:spPr>
          <a:xfrm>
            <a:off x="433391" y="349990"/>
            <a:ext cx="9823451" cy="36706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7" name="Chart Placeholder 3"/>
          <p:cNvSpPr>
            <a:spLocks noGrp="1"/>
          </p:cNvSpPr>
          <p:nvPr>
            <p:ph type="chart" sz="quarter" idx="15"/>
          </p:nvPr>
        </p:nvSpPr>
        <p:spPr>
          <a:xfrm>
            <a:off x="433388" y="2261955"/>
            <a:ext cx="9823450" cy="4485333"/>
          </a:xfrm>
          <a:prstGeom prst="rect">
            <a:avLst/>
          </a:prstGeom>
        </p:spPr>
        <p:txBody>
          <a:bodyPr/>
          <a:lstStyle/>
          <a:p>
            <a:r>
              <a:rPr lang="en-GB" dirty="0" smtClean="0"/>
              <a:t>Click icon to add chart</a:t>
            </a:r>
            <a:endParaRPr lang="en-GB" dirty="0"/>
          </a:p>
        </p:txBody>
      </p:sp>
      <p:sp>
        <p:nvSpPr>
          <p:cNvPr id="18" name="Text Placeholder 8"/>
          <p:cNvSpPr>
            <a:spLocks noGrp="1"/>
          </p:cNvSpPr>
          <p:nvPr>
            <p:ph type="body" sz="quarter" idx="18"/>
          </p:nvPr>
        </p:nvSpPr>
        <p:spPr>
          <a:xfrm>
            <a:off x="433388" y="1836738"/>
            <a:ext cx="9823450" cy="403874"/>
          </a:xfrm>
        </p:spPr>
        <p:txBody>
          <a:bodyPr/>
          <a:lstStyle/>
          <a:p>
            <a:pPr lvl="0"/>
            <a:r>
              <a:rPr lang="en-GB" noProof="0" dirty="0" smtClean="0"/>
              <a:t>Click to edit Master text styles</a:t>
            </a:r>
          </a:p>
        </p:txBody>
      </p:sp>
      <p:sp>
        <p:nvSpPr>
          <p:cNvPr id="19" name="Text Placeholder 7"/>
          <p:cNvSpPr>
            <a:spLocks noGrp="1"/>
          </p:cNvSpPr>
          <p:nvPr>
            <p:ph type="body" sz="quarter" idx="23"/>
          </p:nvPr>
        </p:nvSpPr>
        <p:spPr>
          <a:xfrm>
            <a:off x="433391" y="6747289"/>
            <a:ext cx="9823451" cy="287414"/>
          </a:xfrm>
        </p:spPr>
        <p:txBody>
          <a:bodyPr>
            <a:noAutofit/>
          </a:bodyPr>
          <a:lstStyle>
            <a:lvl1pPr>
              <a:spcAft>
                <a:spcPts val="0"/>
              </a:spcAft>
              <a:defRPr sz="1000"/>
            </a:lvl1pPr>
          </a:lstStyle>
          <a:p>
            <a:pPr lvl="0"/>
            <a:r>
              <a:rPr lang="en-GB" dirty="0" smtClean="0"/>
              <a:t>Click to edit Master text styles</a:t>
            </a:r>
          </a:p>
        </p:txBody>
      </p:sp>
      <p:sp>
        <p:nvSpPr>
          <p:cNvPr id="2" name="Footer Placeholder 1"/>
          <p:cNvSpPr>
            <a:spLocks noGrp="1"/>
          </p:cNvSpPr>
          <p:nvPr>
            <p:ph type="ftr" sz="quarter" idx="24"/>
          </p:nvPr>
        </p:nvSpPr>
        <p:spPr/>
        <p:txBody>
          <a:bodyPr/>
          <a:lstStyle/>
          <a:p>
            <a:r>
              <a:rPr lang="en-GB" smtClean="0"/>
              <a:t>DRAFT: Prudential TCFD Readiness Report </a:t>
            </a:r>
            <a:endParaRPr lang="en-GB" dirty="0"/>
          </a:p>
        </p:txBody>
      </p:sp>
    </p:spTree>
    <p:extLst>
      <p:ext uri="{BB962C8B-B14F-4D97-AF65-F5344CB8AC3E}">
        <p14:creationId xmlns:p14="http://schemas.microsoft.com/office/powerpoint/2010/main" val="1829702940"/>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44" y="349987"/>
            <a:ext cx="9823391" cy="368284"/>
          </a:xfrm>
        </p:spPr>
        <p:txBody>
          <a:bodyPr/>
          <a:lstStyle/>
          <a:p>
            <a:r>
              <a:rPr lang="en-GB" dirty="0" smtClean="0"/>
              <a:t>Click to add title</a:t>
            </a:r>
            <a:endParaRPr lang="en-GB" noProof="0" dirty="0"/>
          </a:p>
        </p:txBody>
      </p:sp>
      <p:sp>
        <p:nvSpPr>
          <p:cNvPr id="4" name="Rectangle 3"/>
          <p:cNvSpPr/>
          <p:nvPr userDrawn="1"/>
        </p:nvSpPr>
        <p:spPr>
          <a:xfrm>
            <a:off x="433388" y="1881842"/>
            <a:ext cx="482833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5" name="Rectangle 4"/>
          <p:cNvSpPr/>
          <p:nvPr userDrawn="1"/>
        </p:nvSpPr>
        <p:spPr>
          <a:xfrm>
            <a:off x="5435599" y="1874170"/>
            <a:ext cx="4827600" cy="67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6" name="Rectangle 5"/>
          <p:cNvSpPr/>
          <p:nvPr userDrawn="1"/>
        </p:nvSpPr>
        <p:spPr>
          <a:xfrm>
            <a:off x="432441" y="4481101"/>
            <a:ext cx="48276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7" name="Rectangle 6"/>
          <p:cNvSpPr/>
          <p:nvPr userDrawn="1"/>
        </p:nvSpPr>
        <p:spPr>
          <a:xfrm>
            <a:off x="5447600" y="4481101"/>
            <a:ext cx="48276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8" name="Picture Placeholder 11"/>
          <p:cNvSpPr>
            <a:spLocks noGrp="1"/>
          </p:cNvSpPr>
          <p:nvPr>
            <p:ph type="pic" sz="quarter" idx="25"/>
          </p:nvPr>
        </p:nvSpPr>
        <p:spPr>
          <a:xfrm>
            <a:off x="433388" y="2072587"/>
            <a:ext cx="1703488" cy="1627016"/>
          </a:xfrm>
        </p:spPr>
        <p:txBody>
          <a:bodyPr/>
          <a:lstStyle>
            <a:lvl1pPr algn="ctr">
              <a:defRPr/>
            </a:lvl1pPr>
          </a:lstStyle>
          <a:p>
            <a:r>
              <a:rPr lang="en-GB" dirty="0" smtClean="0"/>
              <a:t>Click icon to add picture</a:t>
            </a:r>
            <a:endParaRPr lang="en-GB" dirty="0"/>
          </a:p>
        </p:txBody>
      </p:sp>
      <p:sp>
        <p:nvSpPr>
          <p:cNvPr id="9" name="Picture Placeholder 11"/>
          <p:cNvSpPr>
            <a:spLocks noGrp="1"/>
          </p:cNvSpPr>
          <p:nvPr>
            <p:ph type="pic" sz="quarter" idx="27"/>
          </p:nvPr>
        </p:nvSpPr>
        <p:spPr>
          <a:xfrm>
            <a:off x="5458231" y="2072587"/>
            <a:ext cx="1725844" cy="1627016"/>
          </a:xfrm>
        </p:spPr>
        <p:txBody>
          <a:bodyPr/>
          <a:lstStyle>
            <a:lvl1pPr algn="ctr">
              <a:defRPr/>
            </a:lvl1pPr>
          </a:lstStyle>
          <a:p>
            <a:r>
              <a:rPr lang="en-GB" dirty="0" smtClean="0"/>
              <a:t>Click icon to add picture</a:t>
            </a:r>
            <a:endParaRPr lang="en-GB" dirty="0"/>
          </a:p>
        </p:txBody>
      </p:sp>
      <p:sp>
        <p:nvSpPr>
          <p:cNvPr id="10" name="Picture Placeholder 11"/>
          <p:cNvSpPr>
            <a:spLocks noGrp="1"/>
          </p:cNvSpPr>
          <p:nvPr>
            <p:ph type="pic" sz="quarter" idx="29"/>
          </p:nvPr>
        </p:nvSpPr>
        <p:spPr>
          <a:xfrm>
            <a:off x="433388" y="4691687"/>
            <a:ext cx="1703489" cy="1627016"/>
          </a:xfrm>
        </p:spPr>
        <p:txBody>
          <a:bodyPr/>
          <a:lstStyle>
            <a:lvl1pPr algn="ctr">
              <a:defRPr/>
            </a:lvl1pPr>
          </a:lstStyle>
          <a:p>
            <a:r>
              <a:rPr lang="en-GB" dirty="0" smtClean="0"/>
              <a:t>Click icon to add picture</a:t>
            </a:r>
            <a:endParaRPr lang="en-GB" dirty="0"/>
          </a:p>
        </p:txBody>
      </p:sp>
      <p:sp>
        <p:nvSpPr>
          <p:cNvPr id="11" name="Picture Placeholder 11"/>
          <p:cNvSpPr>
            <a:spLocks noGrp="1"/>
          </p:cNvSpPr>
          <p:nvPr>
            <p:ph type="pic" sz="quarter" idx="31"/>
          </p:nvPr>
        </p:nvSpPr>
        <p:spPr>
          <a:xfrm>
            <a:off x="5458231" y="4691687"/>
            <a:ext cx="1725844" cy="1627016"/>
          </a:xfrm>
        </p:spPr>
        <p:txBody>
          <a:bodyPr/>
          <a:lstStyle>
            <a:lvl1pPr algn="ctr">
              <a:defRPr/>
            </a:lvl1pPr>
          </a:lstStyle>
          <a:p>
            <a:r>
              <a:rPr lang="en-GB" dirty="0" smtClean="0"/>
              <a:t>Click icon to add picture</a:t>
            </a:r>
            <a:endParaRPr lang="en-GB" dirty="0"/>
          </a:p>
        </p:txBody>
      </p:sp>
      <p:sp>
        <p:nvSpPr>
          <p:cNvPr id="13" name="Text Placeholder 12"/>
          <p:cNvSpPr>
            <a:spLocks noGrp="1"/>
          </p:cNvSpPr>
          <p:nvPr>
            <p:ph type="body" sz="quarter" idx="32"/>
          </p:nvPr>
        </p:nvSpPr>
        <p:spPr>
          <a:xfrm>
            <a:off x="2353289" y="2072587"/>
            <a:ext cx="2883422"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4" name="Text Placeholder 12"/>
          <p:cNvSpPr>
            <a:spLocks noGrp="1"/>
          </p:cNvSpPr>
          <p:nvPr>
            <p:ph type="body" sz="quarter" idx="33"/>
          </p:nvPr>
        </p:nvSpPr>
        <p:spPr>
          <a:xfrm>
            <a:off x="7363391" y="2072587"/>
            <a:ext cx="2899808"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5" name="Text Placeholder 12"/>
          <p:cNvSpPr>
            <a:spLocks noGrp="1"/>
          </p:cNvSpPr>
          <p:nvPr>
            <p:ph type="body" sz="quarter" idx="34"/>
          </p:nvPr>
        </p:nvSpPr>
        <p:spPr>
          <a:xfrm>
            <a:off x="2353289" y="4691687"/>
            <a:ext cx="2883422"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6" name="Text Placeholder 12"/>
          <p:cNvSpPr>
            <a:spLocks noGrp="1"/>
          </p:cNvSpPr>
          <p:nvPr>
            <p:ph type="body" sz="quarter" idx="35"/>
          </p:nvPr>
        </p:nvSpPr>
        <p:spPr>
          <a:xfrm>
            <a:off x="7363391" y="4691687"/>
            <a:ext cx="2893447"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7"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3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015916654"/>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44" y="349992"/>
            <a:ext cx="9823391" cy="368278"/>
          </a:xfrm>
        </p:spPr>
        <p:txBody>
          <a:bodyPr/>
          <a:lstStyle/>
          <a:p>
            <a:r>
              <a:rPr lang="en-GB" dirty="0" smtClean="0"/>
              <a:t>Click to add title</a:t>
            </a:r>
            <a:endParaRPr lang="en-GB" noProof="0" dirty="0"/>
          </a:p>
        </p:txBody>
      </p:sp>
      <p:sp>
        <p:nvSpPr>
          <p:cNvPr id="4" name="Picture Placeholder 7"/>
          <p:cNvSpPr>
            <a:spLocks noGrp="1"/>
          </p:cNvSpPr>
          <p:nvPr>
            <p:ph type="pic" sz="quarter" idx="13"/>
          </p:nvPr>
        </p:nvSpPr>
        <p:spPr>
          <a:xfrm>
            <a:off x="441943" y="1874173"/>
            <a:ext cx="3205601" cy="2173406"/>
          </a:xfrm>
        </p:spPr>
        <p:txBody>
          <a:bodyPr/>
          <a:lstStyle/>
          <a:p>
            <a:r>
              <a:rPr lang="en-GB" noProof="0" dirty="0" smtClean="0"/>
              <a:t>Click icon to add picture</a:t>
            </a:r>
            <a:endParaRPr lang="en-GB" noProof="0" dirty="0"/>
          </a:p>
        </p:txBody>
      </p:sp>
      <p:sp>
        <p:nvSpPr>
          <p:cNvPr id="5" name="Picture Placeholder 7"/>
          <p:cNvSpPr>
            <a:spLocks noGrp="1"/>
          </p:cNvSpPr>
          <p:nvPr>
            <p:ph type="pic" sz="quarter" idx="14"/>
          </p:nvPr>
        </p:nvSpPr>
        <p:spPr>
          <a:xfrm>
            <a:off x="7057708" y="1874173"/>
            <a:ext cx="3205601" cy="2173406"/>
          </a:xfrm>
        </p:spPr>
        <p:txBody>
          <a:bodyPr/>
          <a:lstStyle/>
          <a:p>
            <a:r>
              <a:rPr lang="en-GB" noProof="0" dirty="0" smtClean="0"/>
              <a:t>Click icon to add picture</a:t>
            </a:r>
            <a:endParaRPr lang="en-GB" noProof="0" dirty="0"/>
          </a:p>
        </p:txBody>
      </p:sp>
      <p:sp>
        <p:nvSpPr>
          <p:cNvPr id="6" name="Picture Placeholder 7"/>
          <p:cNvSpPr>
            <a:spLocks noGrp="1"/>
          </p:cNvSpPr>
          <p:nvPr>
            <p:ph type="pic" sz="quarter" idx="15"/>
          </p:nvPr>
        </p:nvSpPr>
        <p:spPr>
          <a:xfrm>
            <a:off x="3749826" y="1874176"/>
            <a:ext cx="3205601" cy="2173406"/>
          </a:xfrm>
        </p:spPr>
        <p:txBody>
          <a:bodyPr/>
          <a:lstStyle/>
          <a:p>
            <a:r>
              <a:rPr lang="en-GB" noProof="0" dirty="0" smtClean="0"/>
              <a:t>Click icon to add picture</a:t>
            </a:r>
            <a:endParaRPr lang="en-GB" noProof="0" dirty="0"/>
          </a:p>
        </p:txBody>
      </p:sp>
      <p:sp>
        <p:nvSpPr>
          <p:cNvPr id="9" name="Text Placeholder 18"/>
          <p:cNvSpPr>
            <a:spLocks noGrp="1"/>
          </p:cNvSpPr>
          <p:nvPr>
            <p:ph idx="1" hasCustomPrompt="1"/>
          </p:nvPr>
        </p:nvSpPr>
        <p:spPr>
          <a:xfrm>
            <a:off x="441944"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18"/>
          <p:cNvSpPr>
            <a:spLocks noGrp="1"/>
          </p:cNvSpPr>
          <p:nvPr>
            <p:ph idx="16" hasCustomPrompt="1"/>
          </p:nvPr>
        </p:nvSpPr>
        <p:spPr>
          <a:xfrm>
            <a:off x="3749826"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4" name="Text Placeholder 18"/>
          <p:cNvSpPr>
            <a:spLocks noGrp="1"/>
          </p:cNvSpPr>
          <p:nvPr>
            <p:ph idx="17" hasCustomPrompt="1"/>
          </p:nvPr>
        </p:nvSpPr>
        <p:spPr>
          <a:xfrm>
            <a:off x="7057708"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19"/>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233724728"/>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33388" y="718270"/>
            <a:ext cx="9823450" cy="834730"/>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1" name="Title Placeholder 1"/>
          <p:cNvSpPr>
            <a:spLocks noGrp="1"/>
          </p:cNvSpPr>
          <p:nvPr>
            <p:ph type="title" hasCustomPrompt="1"/>
          </p:nvPr>
        </p:nvSpPr>
        <p:spPr>
          <a:xfrm>
            <a:off x="433388" y="349989"/>
            <a:ext cx="9823450" cy="368282"/>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338167727"/>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48299" y="2047982"/>
            <a:ext cx="4811558"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21"/>
          </p:nvPr>
        </p:nvSpPr>
        <p:spPr>
          <a:xfrm>
            <a:off x="5441862" y="2047982"/>
            <a:ext cx="4814976"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Content Placeholder 9"/>
          <p:cNvSpPr>
            <a:spLocks noGrp="1"/>
          </p:cNvSpPr>
          <p:nvPr>
            <p:ph sz="quarter" idx="23" hasCustomPrompt="1"/>
          </p:nvPr>
        </p:nvSpPr>
        <p:spPr>
          <a:xfrm>
            <a:off x="4060275" y="204194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12" name="Content Placeholder 10"/>
          <p:cNvSpPr>
            <a:spLocks noGrp="1"/>
          </p:cNvSpPr>
          <p:nvPr>
            <p:ph sz="quarter" idx="24" hasCustomPrompt="1"/>
          </p:nvPr>
        </p:nvSpPr>
        <p:spPr>
          <a:xfrm>
            <a:off x="9068838" y="204798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2" name="Title 1"/>
          <p:cNvSpPr>
            <a:spLocks noGrp="1"/>
          </p:cNvSpPr>
          <p:nvPr>
            <p:ph type="title" hasCustomPrompt="1"/>
          </p:nvPr>
        </p:nvSpPr>
        <p:spPr>
          <a:xfrm>
            <a:off x="433389" y="349992"/>
            <a:ext cx="9823450" cy="368278"/>
          </a:xfrm>
        </p:spPr>
        <p:txBody>
          <a:bodyPr/>
          <a:lstStyle/>
          <a:p>
            <a:r>
              <a:rPr lang="en-GB" dirty="0" smtClean="0"/>
              <a:t>Click to add title</a:t>
            </a:r>
            <a:endParaRPr lang="en-GB" noProof="0" dirty="0"/>
          </a:p>
        </p:txBody>
      </p:sp>
      <p:sp>
        <p:nvSpPr>
          <p:cNvPr id="4" name="Rectangle 3"/>
          <p:cNvSpPr/>
          <p:nvPr userDrawn="1"/>
        </p:nvSpPr>
        <p:spPr>
          <a:xfrm>
            <a:off x="432257"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5" name="Rectangle 4"/>
          <p:cNvSpPr/>
          <p:nvPr userDrawn="1"/>
        </p:nvSpPr>
        <p:spPr>
          <a:xfrm>
            <a:off x="5441800"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16"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2"/>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186245031"/>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18" name="Text Placeholder 8"/>
          <p:cNvSpPr>
            <a:spLocks noGrp="1"/>
          </p:cNvSpPr>
          <p:nvPr>
            <p:ph type="body" sz="quarter" idx="17"/>
          </p:nvPr>
        </p:nvSpPr>
        <p:spPr>
          <a:xfrm>
            <a:off x="432257" y="2047982"/>
            <a:ext cx="4827600"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9" name="Text Placeholder 8"/>
          <p:cNvSpPr>
            <a:spLocks noGrp="1"/>
          </p:cNvSpPr>
          <p:nvPr>
            <p:ph type="body" sz="quarter" idx="21"/>
          </p:nvPr>
        </p:nvSpPr>
        <p:spPr>
          <a:xfrm>
            <a:off x="5441862" y="2047982"/>
            <a:ext cx="4814976"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0" name="Title 1"/>
          <p:cNvSpPr>
            <a:spLocks noGrp="1"/>
          </p:cNvSpPr>
          <p:nvPr>
            <p:ph type="title"/>
          </p:nvPr>
        </p:nvSpPr>
        <p:spPr>
          <a:xfrm>
            <a:off x="433389" y="349992"/>
            <a:ext cx="9823450" cy="368278"/>
          </a:xfrm>
        </p:spPr>
        <p:txBody>
          <a:bodyPr/>
          <a:lstStyle/>
          <a:p>
            <a:r>
              <a:rPr lang="en-GB" noProof="0" dirty="0" smtClean="0"/>
              <a:t>Click to edit Master title style</a:t>
            </a:r>
            <a:endParaRPr lang="en-GB" noProof="0" dirty="0"/>
          </a:p>
        </p:txBody>
      </p:sp>
      <p:sp>
        <p:nvSpPr>
          <p:cNvPr id="21" name="Rectangle 20"/>
          <p:cNvSpPr/>
          <p:nvPr userDrawn="1"/>
        </p:nvSpPr>
        <p:spPr>
          <a:xfrm>
            <a:off x="432257"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2" name="Rectangle 21"/>
          <p:cNvSpPr/>
          <p:nvPr userDrawn="1"/>
        </p:nvSpPr>
        <p:spPr>
          <a:xfrm>
            <a:off x="5441800"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5"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26" name="Text Placeholder 8"/>
          <p:cNvSpPr>
            <a:spLocks noGrp="1"/>
          </p:cNvSpPr>
          <p:nvPr>
            <p:ph type="body" sz="quarter" idx="22"/>
          </p:nvPr>
        </p:nvSpPr>
        <p:spPr>
          <a:xfrm>
            <a:off x="432257" y="4590656"/>
            <a:ext cx="4835622"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7" name="Text Placeholder 8"/>
          <p:cNvSpPr>
            <a:spLocks noGrp="1"/>
          </p:cNvSpPr>
          <p:nvPr>
            <p:ph type="body" sz="quarter" idx="23"/>
          </p:nvPr>
        </p:nvSpPr>
        <p:spPr>
          <a:xfrm>
            <a:off x="5435600" y="4590656"/>
            <a:ext cx="4829260"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8" name="Rectangle 27"/>
          <p:cNvSpPr/>
          <p:nvPr userDrawn="1"/>
        </p:nvSpPr>
        <p:spPr>
          <a:xfrm>
            <a:off x="440279" y="4422538"/>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9" name="Rectangle 28"/>
          <p:cNvSpPr/>
          <p:nvPr userDrawn="1"/>
        </p:nvSpPr>
        <p:spPr>
          <a:xfrm>
            <a:off x="5449822" y="4422538"/>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 name="Footer Placeholder 1"/>
          <p:cNvSpPr>
            <a:spLocks noGrp="1"/>
          </p:cNvSpPr>
          <p:nvPr>
            <p:ph type="ftr" sz="quarter" idx="26"/>
          </p:nvPr>
        </p:nvSpPr>
        <p:spPr/>
        <p:txBody>
          <a:bodyPr/>
          <a:lstStyle/>
          <a:p>
            <a:r>
              <a:rPr lang="en-GB" smtClean="0">
                <a:solidFill>
                  <a:srgbClr val="000000"/>
                </a:solidFill>
              </a:rPr>
              <a:t>DRAFT: Prudential TCFD Readiness Report </a:t>
            </a:r>
            <a:endParaRPr lang="en-GB" dirty="0">
              <a:solidFill>
                <a:srgbClr val="000000"/>
              </a:solidFill>
            </a:endParaRPr>
          </a:p>
        </p:txBody>
      </p:sp>
      <p:sp>
        <p:nvSpPr>
          <p:cNvPr id="17" name="Content Placeholder 9"/>
          <p:cNvSpPr>
            <a:spLocks noGrp="1"/>
          </p:cNvSpPr>
          <p:nvPr>
            <p:ph sz="quarter" idx="27" hasCustomPrompt="1"/>
          </p:nvPr>
        </p:nvSpPr>
        <p:spPr>
          <a:xfrm>
            <a:off x="4060275" y="204194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2" name="Content Placeholder 10"/>
          <p:cNvSpPr>
            <a:spLocks noGrp="1"/>
          </p:cNvSpPr>
          <p:nvPr>
            <p:ph sz="quarter" idx="28" hasCustomPrompt="1"/>
          </p:nvPr>
        </p:nvSpPr>
        <p:spPr>
          <a:xfrm>
            <a:off x="9068838" y="204798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3" name="Content Placeholder 11"/>
          <p:cNvSpPr>
            <a:spLocks noGrp="1"/>
          </p:cNvSpPr>
          <p:nvPr>
            <p:ph sz="quarter" idx="29" hasCustomPrompt="1"/>
          </p:nvPr>
        </p:nvSpPr>
        <p:spPr>
          <a:xfrm>
            <a:off x="4060275" y="4590656"/>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4" name="Content Placeholder 12"/>
          <p:cNvSpPr>
            <a:spLocks noGrp="1"/>
          </p:cNvSpPr>
          <p:nvPr>
            <p:ph sz="quarter" idx="24" hasCustomPrompt="1"/>
          </p:nvPr>
        </p:nvSpPr>
        <p:spPr>
          <a:xfrm>
            <a:off x="9068838" y="4596696"/>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Tree>
    <p:extLst>
      <p:ext uri="{BB962C8B-B14F-4D97-AF65-F5344CB8AC3E}">
        <p14:creationId xmlns:p14="http://schemas.microsoft.com/office/powerpoint/2010/main" val="3380970003"/>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7"/>
            <a:ext cx="9823450" cy="368284"/>
          </a:xfrm>
        </p:spPr>
        <p:txBody>
          <a:bodyPr/>
          <a:lstStyle/>
          <a:p>
            <a:r>
              <a:rPr lang="en-GB" noProof="0" dirty="0" smtClean="0"/>
              <a:t>Click to edit Master title style</a:t>
            </a:r>
            <a:endParaRPr lang="en-GB" noProof="0" dirty="0"/>
          </a:p>
        </p:txBody>
      </p:sp>
      <p:sp>
        <p:nvSpPr>
          <p:cNvPr id="4" name="Rectangle 3"/>
          <p:cNvSpPr/>
          <p:nvPr userDrawn="1"/>
        </p:nvSpPr>
        <p:spPr>
          <a:xfrm>
            <a:off x="3764376" y="1880515"/>
            <a:ext cx="31680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5" name="Rectangle 4"/>
          <p:cNvSpPr/>
          <p:nvPr userDrawn="1"/>
        </p:nvSpPr>
        <p:spPr>
          <a:xfrm>
            <a:off x="433387" y="1874175"/>
            <a:ext cx="3168000" cy="658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6" name="Rectangle 5"/>
          <p:cNvSpPr/>
          <p:nvPr userDrawn="1"/>
        </p:nvSpPr>
        <p:spPr>
          <a:xfrm>
            <a:off x="7092674" y="1880515"/>
            <a:ext cx="31680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7" name="Text Placeholder 8"/>
          <p:cNvSpPr>
            <a:spLocks noGrp="1"/>
          </p:cNvSpPr>
          <p:nvPr>
            <p:ph type="body" sz="quarter" idx="17"/>
          </p:nvPr>
        </p:nvSpPr>
        <p:spPr>
          <a:xfrm>
            <a:off x="3780890" y="2040871"/>
            <a:ext cx="3151486"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8"/>
          </p:nvPr>
        </p:nvSpPr>
        <p:spPr>
          <a:xfrm>
            <a:off x="433388" y="2040871"/>
            <a:ext cx="3154362"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9"/>
          </p:nvPr>
        </p:nvSpPr>
        <p:spPr>
          <a:xfrm>
            <a:off x="7102475" y="2040871"/>
            <a:ext cx="3154363"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3" hasCustomPrompt="1"/>
          </p:nvPr>
        </p:nvSpPr>
        <p:spPr>
          <a:xfrm>
            <a:off x="439924" y="718270"/>
            <a:ext cx="9816913"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542098352"/>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439927" y="349989"/>
            <a:ext cx="9816912" cy="368282"/>
          </a:xfrm>
        </p:spPr>
        <p:txBody>
          <a:bodyPr/>
          <a:lstStyle/>
          <a:p>
            <a:r>
              <a:rPr lang="en-GB" noProof="0" dirty="0" smtClean="0"/>
              <a:t>Click to edit Master title style</a:t>
            </a:r>
            <a:endParaRPr lang="en-GB" noProof="0" dirty="0"/>
          </a:p>
        </p:txBody>
      </p:sp>
      <p:sp>
        <p:nvSpPr>
          <p:cNvPr id="4" name="Text Placeholder 8"/>
          <p:cNvSpPr>
            <a:spLocks noGrp="1"/>
          </p:cNvSpPr>
          <p:nvPr>
            <p:ph type="body" sz="quarter" idx="17"/>
          </p:nvPr>
        </p:nvSpPr>
        <p:spPr>
          <a:xfrm>
            <a:off x="464340"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Text Placeholder 8"/>
          <p:cNvSpPr>
            <a:spLocks noGrp="1"/>
          </p:cNvSpPr>
          <p:nvPr>
            <p:ph type="body" sz="quarter" idx="18"/>
          </p:nvPr>
        </p:nvSpPr>
        <p:spPr>
          <a:xfrm>
            <a:off x="7952698"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ext Placeholder 8"/>
          <p:cNvSpPr>
            <a:spLocks noGrp="1"/>
          </p:cNvSpPr>
          <p:nvPr>
            <p:ph type="body" sz="quarter" idx="19"/>
          </p:nvPr>
        </p:nvSpPr>
        <p:spPr>
          <a:xfrm>
            <a:off x="2960460"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7" name="Text Placeholder 8"/>
          <p:cNvSpPr>
            <a:spLocks noGrp="1"/>
          </p:cNvSpPr>
          <p:nvPr>
            <p:ph type="body" sz="quarter" idx="20"/>
          </p:nvPr>
        </p:nvSpPr>
        <p:spPr>
          <a:xfrm>
            <a:off x="5456578"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3" hasCustomPrompt="1"/>
          </p:nvPr>
        </p:nvSpPr>
        <p:spPr>
          <a:xfrm>
            <a:off x="439926" y="718270"/>
            <a:ext cx="9816912"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914090264"/>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9" name="Title Placeholder 1"/>
          <p:cNvSpPr>
            <a:spLocks noGrp="1"/>
          </p:cNvSpPr>
          <p:nvPr>
            <p:ph type="title" hasCustomPrompt="1"/>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0" name="Text Placeholder 18"/>
          <p:cNvSpPr>
            <a:spLocks noGrp="1"/>
          </p:cNvSpPr>
          <p:nvPr>
            <p:ph idx="1"/>
          </p:nvPr>
        </p:nvSpPr>
        <p:spPr>
          <a:xfrm>
            <a:off x="433389" y="1835675"/>
            <a:ext cx="4912520" cy="519902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949411150"/>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6"/>
            <a:ext cx="9823450" cy="762967"/>
          </a:xfrm>
        </p:spPr>
        <p:txBody>
          <a:bodyPr/>
          <a:lstStyle/>
          <a:p>
            <a:r>
              <a:rPr lang="en-GB" dirty="0" smtClean="0"/>
              <a:t>Click to edit Master title style</a:t>
            </a:r>
            <a:endParaRPr lang="en-GB" dirty="0"/>
          </a:p>
        </p:txBody>
      </p:sp>
      <p:sp>
        <p:nvSpPr>
          <p:cNvPr id="3" name="Footer Placeholder 2"/>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776640093"/>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68263461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3390"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6" name="Title Placeholder 1"/>
          <p:cNvSpPr>
            <a:spLocks noGrp="1"/>
          </p:cNvSpPr>
          <p:nvPr>
            <p:ph type="title" hasCustomPrompt="1"/>
          </p:nvPr>
        </p:nvSpPr>
        <p:spPr>
          <a:xfrm>
            <a:off x="433388" y="349990"/>
            <a:ext cx="9823450" cy="368276"/>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7" name="Chart Placeholder 3"/>
          <p:cNvSpPr>
            <a:spLocks noGrp="1"/>
          </p:cNvSpPr>
          <p:nvPr>
            <p:ph type="chart" sz="quarter" idx="15"/>
          </p:nvPr>
        </p:nvSpPr>
        <p:spPr>
          <a:xfrm>
            <a:off x="449462" y="2261950"/>
            <a:ext cx="3141048" cy="4485334"/>
          </a:xfrm>
          <a:prstGeom prst="rect">
            <a:avLst/>
          </a:prstGeom>
        </p:spPr>
        <p:txBody>
          <a:bodyPr/>
          <a:lstStyle/>
          <a:p>
            <a:r>
              <a:rPr lang="en-GB" noProof="0" dirty="0" smtClean="0"/>
              <a:t>Click icon to add chart</a:t>
            </a:r>
            <a:endParaRPr lang="en-GB" noProof="0" dirty="0"/>
          </a:p>
        </p:txBody>
      </p:sp>
      <p:sp>
        <p:nvSpPr>
          <p:cNvPr id="18" name="Text Placeholder 8"/>
          <p:cNvSpPr>
            <a:spLocks noGrp="1"/>
          </p:cNvSpPr>
          <p:nvPr>
            <p:ph type="body" sz="quarter" idx="18"/>
          </p:nvPr>
        </p:nvSpPr>
        <p:spPr>
          <a:xfrm>
            <a:off x="443749" y="1835673"/>
            <a:ext cx="3146761" cy="432231"/>
          </a:xfrm>
        </p:spPr>
        <p:txBody>
          <a:bodyPr/>
          <a:lstStyle/>
          <a:p>
            <a:pPr lvl="0"/>
            <a:r>
              <a:rPr lang="en-GB" noProof="0" dirty="0" smtClean="0"/>
              <a:t>Click to edit Master text styles</a:t>
            </a:r>
          </a:p>
        </p:txBody>
      </p:sp>
      <p:sp>
        <p:nvSpPr>
          <p:cNvPr id="7" name="Chart Placeholder 3"/>
          <p:cNvSpPr>
            <a:spLocks noGrp="1"/>
          </p:cNvSpPr>
          <p:nvPr>
            <p:ph type="chart" sz="quarter" idx="19"/>
          </p:nvPr>
        </p:nvSpPr>
        <p:spPr>
          <a:xfrm>
            <a:off x="3785015" y="2261950"/>
            <a:ext cx="3123370" cy="4485334"/>
          </a:xfrm>
          <a:prstGeom prst="rect">
            <a:avLst/>
          </a:prstGeom>
        </p:spPr>
        <p:txBody>
          <a:bodyPr/>
          <a:lstStyle/>
          <a:p>
            <a:r>
              <a:rPr lang="en-GB" noProof="0" dirty="0" smtClean="0"/>
              <a:t>Click icon to add chart</a:t>
            </a:r>
            <a:endParaRPr lang="en-GB" noProof="0" dirty="0"/>
          </a:p>
        </p:txBody>
      </p:sp>
      <p:sp>
        <p:nvSpPr>
          <p:cNvPr id="8" name="Text Placeholder 8"/>
          <p:cNvSpPr>
            <a:spLocks noGrp="1"/>
          </p:cNvSpPr>
          <p:nvPr>
            <p:ph type="body" sz="quarter" idx="20"/>
          </p:nvPr>
        </p:nvSpPr>
        <p:spPr>
          <a:xfrm>
            <a:off x="3785016" y="1835674"/>
            <a:ext cx="3123370" cy="432231"/>
          </a:xfrm>
        </p:spPr>
        <p:txBody>
          <a:bodyPr/>
          <a:lstStyle/>
          <a:p>
            <a:pPr lvl="0"/>
            <a:r>
              <a:rPr lang="en-GB" noProof="0" dirty="0" smtClean="0"/>
              <a:t>Click to edit Master text styles</a:t>
            </a:r>
          </a:p>
        </p:txBody>
      </p:sp>
      <p:sp>
        <p:nvSpPr>
          <p:cNvPr id="9" name="Chart Placeholder 3"/>
          <p:cNvSpPr>
            <a:spLocks noGrp="1"/>
          </p:cNvSpPr>
          <p:nvPr>
            <p:ph type="chart" sz="quarter" idx="21"/>
          </p:nvPr>
        </p:nvSpPr>
        <p:spPr>
          <a:xfrm>
            <a:off x="7102890" y="2261950"/>
            <a:ext cx="3153948" cy="4485334"/>
          </a:xfrm>
          <a:prstGeom prst="rect">
            <a:avLst/>
          </a:prstGeom>
        </p:spPr>
        <p:txBody>
          <a:bodyPr/>
          <a:lstStyle/>
          <a:p>
            <a:r>
              <a:rPr lang="en-GB" noProof="0" dirty="0" smtClean="0"/>
              <a:t>Click icon to add chart</a:t>
            </a:r>
            <a:endParaRPr lang="en-GB" noProof="0" dirty="0"/>
          </a:p>
        </p:txBody>
      </p:sp>
      <p:sp>
        <p:nvSpPr>
          <p:cNvPr id="10" name="Text Placeholder 8"/>
          <p:cNvSpPr>
            <a:spLocks noGrp="1"/>
          </p:cNvSpPr>
          <p:nvPr>
            <p:ph type="body" sz="quarter" idx="22"/>
          </p:nvPr>
        </p:nvSpPr>
        <p:spPr>
          <a:xfrm>
            <a:off x="7098210" y="1828900"/>
            <a:ext cx="3158641" cy="439004"/>
          </a:xfrm>
        </p:spPr>
        <p:txBody>
          <a:bodyPr/>
          <a:lstStyle/>
          <a:p>
            <a:pPr lvl="0"/>
            <a:r>
              <a:rPr lang="en-GB" noProof="0" dirty="0" smtClean="0"/>
              <a:t>Click to edit Master text styles</a:t>
            </a:r>
          </a:p>
        </p:txBody>
      </p:sp>
      <p:sp>
        <p:nvSpPr>
          <p:cNvPr id="12" name="Text Placeholder 7"/>
          <p:cNvSpPr>
            <a:spLocks noGrp="1"/>
          </p:cNvSpPr>
          <p:nvPr>
            <p:ph type="body" sz="quarter" idx="23"/>
          </p:nvPr>
        </p:nvSpPr>
        <p:spPr>
          <a:xfrm>
            <a:off x="433388" y="6747288"/>
            <a:ext cx="9823449" cy="286925"/>
          </a:xfrm>
        </p:spPr>
        <p:txBody>
          <a:bodyPr>
            <a:noAutofit/>
          </a:bodyPr>
          <a:lstStyle>
            <a:lvl1pPr>
              <a:spcAft>
                <a:spcPts val="0"/>
              </a:spcAft>
              <a:defRPr sz="1000"/>
            </a:lvl1pPr>
          </a:lstStyle>
          <a:p>
            <a:pPr lvl="0"/>
            <a:r>
              <a:rPr lang="en-GB" noProof="0" dirty="0" smtClean="0"/>
              <a:t>Click to edit Master text styles</a:t>
            </a:r>
          </a:p>
        </p:txBody>
      </p:sp>
      <p:sp>
        <p:nvSpPr>
          <p:cNvPr id="2" name="Footer Placeholder 1"/>
          <p:cNvSpPr>
            <a:spLocks noGrp="1"/>
          </p:cNvSpPr>
          <p:nvPr>
            <p:ph type="ftr" sz="quarter" idx="24"/>
          </p:nvPr>
        </p:nvSpPr>
        <p:spPr/>
        <p:txBody>
          <a:bodyPr/>
          <a:lstStyle/>
          <a:p>
            <a:r>
              <a:rPr lang="en-GB" smtClean="0"/>
              <a:t>DRAFT: Prudential TCFD Readiness Report </a:t>
            </a:r>
            <a:endParaRPr lang="en-GB" dirty="0"/>
          </a:p>
        </p:txBody>
      </p:sp>
    </p:spTree>
    <p:extLst>
      <p:ext uri="{BB962C8B-B14F-4D97-AF65-F5344CB8AC3E}">
        <p14:creationId xmlns:p14="http://schemas.microsoft.com/office/powerpoint/2010/main" val="2215081642"/>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7"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18"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19" name="SD_InternalExternal"/>
          <p:cNvSpPr>
            <a:spLocks/>
          </p:cNvSpPr>
          <p:nvPr userDrawn="1"/>
        </p:nvSpPr>
        <p:spPr bwMode="auto">
          <a:xfrm>
            <a:off x="435009" y="3779838"/>
            <a:ext cx="8153365" cy="3254375"/>
          </a:xfrm>
          <a:prstGeom prst="rect">
            <a:avLst/>
          </a:prstGeom>
          <a:noFill/>
          <a:ln w="9525">
            <a:noFill/>
            <a:miter lim="800000"/>
            <a:headEnd/>
            <a:tailEnd/>
          </a:ln>
        </p:spPr>
        <p:txBody>
          <a:bodyPr lIns="0" tIns="0" rIns="0" bIns="0" anchor="b"/>
          <a:lstStyle/>
          <a:p>
            <a:pPr defTabSz="1162573">
              <a:buClr>
                <a:srgbClr val="000000"/>
              </a:buClr>
              <a:buSzPct val="80000"/>
              <a:buFont typeface="Wingdings" pitchFamily="2" charset="2"/>
              <a:buNone/>
            </a:pPr>
            <a:r>
              <a:rPr lang="en-GB" sz="900" noProof="1" smtClean="0">
                <a:solidFill>
                  <a:srgbClr val="000000"/>
                </a:solidFill>
              </a:rPr>
              <a:t>[Legal text]</a:t>
            </a:r>
          </a:p>
        </p:txBody>
      </p:sp>
    </p:spTree>
    <p:extLst>
      <p:ext uri="{BB962C8B-B14F-4D97-AF65-F5344CB8AC3E}">
        <p14:creationId xmlns:p14="http://schemas.microsoft.com/office/powerpoint/2010/main" val="3212473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22" name="SD_LAN_peReportTitle"/>
          <p:cNvSpPr>
            <a:spLocks noGrp="1"/>
          </p:cNvSpPr>
          <p:nvPr>
            <p:ph type="ctrTitle" hasCustomPrompt="1"/>
          </p:nvPr>
        </p:nvSpPr>
        <p:spPr bwMode="gray">
          <a:xfrm>
            <a:off x="416773" y="6092575"/>
            <a:ext cx="4833321" cy="383150"/>
          </a:xfrm>
        </p:spPr>
        <p:txBody>
          <a:bodyPr anchor="b" anchorCtr="0">
            <a:noAutofit/>
          </a:bodyPr>
          <a:lstStyle>
            <a:lvl1pPr algn="l">
              <a:lnSpc>
                <a:spcPct val="100000"/>
              </a:lnSpc>
              <a:defRPr sz="2200" b="1">
                <a:solidFill>
                  <a:schemeClr val="tx1"/>
                </a:solidFill>
                <a:latin typeface="+mj-lt"/>
                <a:ea typeface="Open Sans" panose="020B0606030504020204" pitchFamily="34" charset="0"/>
                <a:cs typeface="Open Sans" panose="020B0606030504020204" pitchFamily="34" charset="0"/>
              </a:defRPr>
            </a:lvl1pPr>
          </a:lstStyle>
          <a:p>
            <a:r>
              <a:rPr lang="en-GB" dirty="0" smtClean="0"/>
              <a:t>Report title runs here</a:t>
            </a:r>
            <a:endParaRPr lang="en-GB" noProof="0" dirty="0"/>
          </a:p>
        </p:txBody>
      </p:sp>
      <p:sp>
        <p:nvSpPr>
          <p:cNvPr id="24" name="SD_LAN_peReportSubtitle"/>
          <p:cNvSpPr>
            <a:spLocks noGrp="1"/>
          </p:cNvSpPr>
          <p:nvPr>
            <p:ph type="subTitle" idx="1" hasCustomPrompt="1"/>
          </p:nvPr>
        </p:nvSpPr>
        <p:spPr bwMode="gray">
          <a:xfrm>
            <a:off x="413883" y="6475599"/>
            <a:ext cx="4834392" cy="559099"/>
          </a:xfrm>
          <a:prstGeom prst="rect">
            <a:avLst/>
          </a:prstGeom>
        </p:spPr>
        <p:txBody>
          <a:bodyPr lIns="0" tIns="0" rIns="0" bIns="0">
            <a:noAutofit/>
          </a:bodyPr>
          <a:lstStyle>
            <a:lvl1pPr marL="0" indent="0" algn="l">
              <a:lnSpc>
                <a:spcPct val="100000"/>
              </a:lnSpc>
              <a:spcAft>
                <a:spcPts val="0"/>
              </a:spcAft>
              <a:buNone/>
              <a:defRPr sz="1800">
                <a:solidFill>
                  <a:schemeClr val="tx1"/>
                </a:solidFill>
              </a:defRPr>
            </a:lvl1pPr>
            <a:lvl2pPr marL="495283" indent="0" algn="ctr">
              <a:buNone/>
              <a:defRPr sz="2167"/>
            </a:lvl2pPr>
            <a:lvl3pPr marL="990564" indent="0" algn="ctr">
              <a:buNone/>
              <a:defRPr sz="1950"/>
            </a:lvl3pPr>
            <a:lvl4pPr marL="1485846" indent="0" algn="ctr">
              <a:buNone/>
              <a:defRPr sz="1733"/>
            </a:lvl4pPr>
            <a:lvl5pPr marL="1981127" indent="0" algn="ctr">
              <a:buNone/>
              <a:defRPr sz="1733"/>
            </a:lvl5pPr>
            <a:lvl6pPr marL="2476410" indent="0" algn="ctr">
              <a:buNone/>
              <a:defRPr sz="1733"/>
            </a:lvl6pPr>
            <a:lvl7pPr marL="2971692" indent="0" algn="ctr">
              <a:buNone/>
              <a:defRPr sz="1733"/>
            </a:lvl7pPr>
            <a:lvl8pPr marL="3466973" indent="0" algn="ctr">
              <a:buNone/>
              <a:defRPr sz="1733"/>
            </a:lvl8pPr>
            <a:lvl9pPr marL="3962255" indent="0" algn="ctr">
              <a:buNone/>
              <a:defRPr sz="1733"/>
            </a:lvl9pPr>
          </a:lstStyle>
          <a:p>
            <a:pPr lvl="0"/>
            <a:r>
              <a:rPr lang="en-GB" dirty="0" smtClean="0"/>
              <a:t>Subtitle here two lines max</a:t>
            </a:r>
          </a:p>
        </p:txBody>
      </p:sp>
      <p:sp>
        <p:nvSpPr>
          <p:cNvPr id="9" name="Picture Placeholder 8"/>
          <p:cNvSpPr>
            <a:spLocks noGrp="1" noChangeAspect="1"/>
          </p:cNvSpPr>
          <p:nvPr>
            <p:ph type="pic" sz="quarter" idx="11"/>
          </p:nvPr>
        </p:nvSpPr>
        <p:spPr>
          <a:xfrm>
            <a:off x="2646700" y="784072"/>
            <a:ext cx="5400000" cy="5400000"/>
          </a:xfrm>
          <a:prstGeom prst="rect">
            <a:avLst/>
          </a:prstGeom>
        </p:spPr>
        <p:txBody>
          <a:bodyPr/>
          <a:lstStyle/>
          <a:p>
            <a:r>
              <a:rPr lang="en-GB" dirty="0" smtClean="0"/>
              <a:t>Click icon to add picture</a:t>
            </a:r>
            <a:endParaRPr lang="en-GB" dirty="0"/>
          </a:p>
        </p:txBody>
      </p:sp>
      <p:sp>
        <p:nvSpPr>
          <p:cNvPr id="2" name="Footer Placeholder 1" hidden="1"/>
          <p:cNvSpPr>
            <a:spLocks noGrp="1"/>
          </p:cNvSpPr>
          <p:nvPr>
            <p:ph type="ftr" sz="quarter" idx="12"/>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9"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21"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10" name="SD_LAN_peDocumentDate"/>
          <p:cNvSpPr>
            <a:spLocks noGrp="1"/>
          </p:cNvSpPr>
          <p:nvPr>
            <p:ph type="body" sz="quarter" idx="14" hasCustomPrompt="1"/>
          </p:nvPr>
        </p:nvSpPr>
        <p:spPr>
          <a:xfrm>
            <a:off x="426452" y="7034213"/>
            <a:ext cx="7605958" cy="277813"/>
          </a:xfrm>
        </p:spPr>
        <p:txBody>
          <a:bodyPr lIns="0"/>
          <a:lstStyle>
            <a:lvl1pPr>
              <a:lnSpc>
                <a:spcPct val="106000"/>
              </a:lnSpc>
              <a:spcAft>
                <a:spcPts val="0"/>
              </a:spcAft>
              <a:defRPr sz="1000"/>
            </a:lvl1pPr>
          </a:lstStyle>
          <a:p>
            <a:pPr lvl="0"/>
            <a:r>
              <a:rPr lang="en-GB" dirty="0" smtClean="0"/>
              <a:t>Name | Date</a:t>
            </a:r>
          </a:p>
        </p:txBody>
      </p:sp>
    </p:spTree>
    <p:extLst>
      <p:ext uri="{BB962C8B-B14F-4D97-AF65-F5344CB8AC3E}">
        <p14:creationId xmlns:p14="http://schemas.microsoft.com/office/powerpoint/2010/main" val="261631085"/>
      </p:ext>
    </p:extLst>
  </p:cSld>
  <p:clrMapOvr>
    <a:masterClrMapping/>
  </p:clrMapOvr>
  <p:transition>
    <p:fade/>
  </p:transition>
  <p:extLst mod="1">
    <p:ext uri="{DCECCB84-F9BA-43D5-87BE-67443E8EF086}">
      <p15:sldGuideLst xmlns:p15="http://schemas.microsoft.com/office/powerpoint/2012/main">
        <p15:guide id="1" orient="horz" pos="4507">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SD_LAN_peProposalTitle"/>
          <p:cNvSpPr>
            <a:spLocks noGrp="1" noChangeAspect="1"/>
          </p:cNvSpPr>
          <p:nvPr>
            <p:ph type="ctrTitle" hasCustomPrompt="1"/>
          </p:nvPr>
        </p:nvSpPr>
        <p:spPr bwMode="gray">
          <a:xfrm>
            <a:off x="3276700" y="1709838"/>
            <a:ext cx="4140000" cy="4140000"/>
          </a:xfrm>
          <a:prstGeom prst="ellipse">
            <a:avLst/>
          </a:prstGeom>
          <a:ln w="25400">
            <a:solidFill>
              <a:schemeClr val="accent1"/>
            </a:solidFill>
          </a:ln>
        </p:spPr>
        <p:txBody>
          <a:bodyPr lIns="108000" tIns="108000" rIns="108000" bIns="108000" anchor="ctr" anchorCtr="0">
            <a:normAutofit/>
          </a:bodyPr>
          <a:lstStyle>
            <a:lvl1pPr algn="ctr">
              <a:lnSpc>
                <a:spcPts val="4200"/>
              </a:lnSpc>
              <a:defRPr sz="3800" b="0">
                <a:solidFill>
                  <a:schemeClr val="tx1"/>
                </a:solidFill>
                <a:latin typeface="+mj-lt"/>
                <a:ea typeface="Open Sans" panose="020B0606030504020204" pitchFamily="34" charset="0"/>
                <a:cs typeface="Open Sans" panose="020B0606030504020204" pitchFamily="34" charset="0"/>
              </a:defRPr>
            </a:lvl1pPr>
          </a:lstStyle>
          <a:p>
            <a:r>
              <a:rPr lang="en-GB" dirty="0" smtClean="0"/>
              <a:t>Title runs here</a:t>
            </a:r>
            <a:endParaRPr lang="en-GB" noProof="0" dirty="0"/>
          </a:p>
        </p:txBody>
      </p:sp>
      <p:sp>
        <p:nvSpPr>
          <p:cNvPr id="3" name="SD_LAN_peProposalSubtitle"/>
          <p:cNvSpPr>
            <a:spLocks noGrp="1"/>
          </p:cNvSpPr>
          <p:nvPr>
            <p:ph type="subTitle" idx="1" hasCustomPrompt="1"/>
          </p:nvPr>
        </p:nvSpPr>
        <p:spPr bwMode="gray">
          <a:xfrm>
            <a:off x="414000" y="6464231"/>
            <a:ext cx="4783901" cy="557380"/>
          </a:xfrm>
          <a:prstGeom prst="rect">
            <a:avLst/>
          </a:prstGeom>
        </p:spPr>
        <p:txBody>
          <a:bodyPr lIns="0" tIns="0" rIns="0" bIns="0" anchor="b" anchorCtr="0">
            <a:noAutofit/>
          </a:bodyPr>
          <a:lstStyle>
            <a:lvl1pPr marL="0" indent="0" algn="l">
              <a:lnSpc>
                <a:spcPct val="100000"/>
              </a:lnSpc>
              <a:spcAft>
                <a:spcPts val="0"/>
              </a:spcAft>
              <a:buNone/>
              <a:defRPr sz="1800">
                <a:solidFill>
                  <a:schemeClr val="tx1"/>
                </a:solidFill>
              </a:defRPr>
            </a:lvl1pPr>
            <a:lvl2pPr marL="495286" indent="0" algn="ctr">
              <a:buNone/>
              <a:defRPr sz="2167"/>
            </a:lvl2pPr>
            <a:lvl3pPr marL="990571" indent="0" algn="ctr">
              <a:buNone/>
              <a:defRPr sz="1950"/>
            </a:lvl3pPr>
            <a:lvl4pPr marL="1485856" indent="0" algn="ctr">
              <a:buNone/>
              <a:defRPr sz="1733"/>
            </a:lvl4pPr>
            <a:lvl5pPr marL="1981140" indent="0" algn="ctr">
              <a:buNone/>
              <a:defRPr sz="1733"/>
            </a:lvl5pPr>
            <a:lvl6pPr marL="2476426" indent="0" algn="ctr">
              <a:buNone/>
              <a:defRPr sz="1733"/>
            </a:lvl6pPr>
            <a:lvl7pPr marL="2971711" indent="0" algn="ctr">
              <a:buNone/>
              <a:defRPr sz="1733"/>
            </a:lvl7pPr>
            <a:lvl8pPr marL="3466995" indent="0" algn="ctr">
              <a:buNone/>
              <a:defRPr sz="1733"/>
            </a:lvl8pPr>
            <a:lvl9pPr marL="3962281" indent="0" algn="ctr">
              <a:buNone/>
              <a:defRPr sz="1733"/>
            </a:lvl9pPr>
          </a:lstStyle>
          <a:p>
            <a:pPr lvl="0"/>
            <a:r>
              <a:rPr lang="en-GB" dirty="0" smtClean="0"/>
              <a:t>Subtitle here two lines max</a:t>
            </a:r>
          </a:p>
        </p:txBody>
      </p:sp>
      <p:sp>
        <p:nvSpPr>
          <p:cNvPr id="4" name="Footer Placeholder 3" hidden="1"/>
          <p:cNvSpPr>
            <a:spLocks noGrp="1"/>
          </p:cNvSpPr>
          <p:nvPr>
            <p:ph type="ftr" sz="quarter" idx="11"/>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9"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20"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7" name="SD_LAN_peDocumentDate"/>
          <p:cNvSpPr>
            <a:spLocks noGrp="1"/>
          </p:cNvSpPr>
          <p:nvPr>
            <p:ph type="body" sz="quarter" idx="14" hasCustomPrompt="1"/>
          </p:nvPr>
        </p:nvSpPr>
        <p:spPr>
          <a:xfrm>
            <a:off x="426452" y="7034213"/>
            <a:ext cx="7605958" cy="277813"/>
          </a:xfrm>
        </p:spPr>
        <p:txBody>
          <a:bodyPr lIns="0"/>
          <a:lstStyle>
            <a:lvl1pPr>
              <a:lnSpc>
                <a:spcPct val="106000"/>
              </a:lnSpc>
              <a:spcAft>
                <a:spcPts val="0"/>
              </a:spcAft>
              <a:defRPr sz="1000"/>
            </a:lvl1pPr>
          </a:lstStyle>
          <a:p>
            <a:pPr lvl="0"/>
            <a:r>
              <a:rPr lang="en-GB" dirty="0" smtClean="0"/>
              <a:t>Name | Date</a:t>
            </a:r>
          </a:p>
        </p:txBody>
      </p:sp>
    </p:spTree>
    <p:extLst>
      <p:ext uri="{BB962C8B-B14F-4D97-AF65-F5344CB8AC3E}">
        <p14:creationId xmlns:p14="http://schemas.microsoft.com/office/powerpoint/2010/main" val="2446030970"/>
      </p:ext>
    </p:extLst>
  </p:cSld>
  <p:clrMapOvr>
    <a:masterClrMapping/>
  </p:clrMapOvr>
  <p:transition>
    <p:fade/>
  </p:transition>
  <p:extLst mod="1">
    <p:ext uri="{DCECCB84-F9BA-43D5-87BE-67443E8EF086}">
      <p15:sldGuideLst xmlns:p15="http://schemas.microsoft.com/office/powerpoint/2012/main">
        <p15:guide id="1" orient="horz" pos="4507">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48300" y="1880190"/>
            <a:ext cx="9219548" cy="1755329"/>
          </a:xfrm>
        </p:spPr>
        <p:txBody>
          <a:bodyPr anchor="b"/>
          <a:lstStyle>
            <a:lvl1pPr>
              <a:lnSpc>
                <a:spcPct val="95000"/>
              </a:lnSpc>
              <a:defRPr sz="3900" b="1">
                <a:solidFill>
                  <a:schemeClr val="tx1"/>
                </a:solidFill>
                <a:latin typeface="+mj-lt"/>
                <a:ea typeface="Open Sans" panose="020B0606030504020204" pitchFamily="34" charset="0"/>
                <a:cs typeface="Open Sans" panose="020B0606030504020204" pitchFamily="34" charset="0"/>
              </a:defRPr>
            </a:lvl1pPr>
          </a:lstStyle>
          <a:p>
            <a:r>
              <a:rPr lang="en-GB" noProof="0" dirty="0" smtClean="0"/>
              <a:t>Click to edit Master title style</a:t>
            </a:r>
            <a:endParaRPr lang="en-GB" noProof="0" dirty="0"/>
          </a:p>
        </p:txBody>
      </p:sp>
      <p:sp>
        <p:nvSpPr>
          <p:cNvPr id="3" name="Text Placeholder 2"/>
          <p:cNvSpPr>
            <a:spLocks noGrp="1"/>
          </p:cNvSpPr>
          <p:nvPr>
            <p:ph type="body" idx="1"/>
          </p:nvPr>
        </p:nvSpPr>
        <p:spPr bwMode="gray">
          <a:xfrm>
            <a:off x="448300" y="3779839"/>
            <a:ext cx="9219548" cy="1726812"/>
          </a:xfrm>
        </p:spPr>
        <p:txBody>
          <a:bodyPr lIns="0" tIns="0" rIns="0" bIns="0">
            <a:noAutofit/>
          </a:bodyPr>
          <a:lstStyle>
            <a:lvl1pPr marL="0" indent="0">
              <a:lnSpc>
                <a:spcPct val="95000"/>
              </a:lnSpc>
              <a:spcAft>
                <a:spcPts val="0"/>
              </a:spcAft>
              <a:buNone/>
              <a:defRPr sz="3900">
                <a:solidFill>
                  <a:schemeClr val="tx1"/>
                </a:solidFill>
              </a:defRPr>
            </a:lvl1pPr>
            <a:lvl2pPr marL="495286" indent="0">
              <a:buNone/>
              <a:defRPr sz="2167">
                <a:solidFill>
                  <a:schemeClr val="tx1">
                    <a:tint val="75000"/>
                  </a:schemeClr>
                </a:solidFill>
              </a:defRPr>
            </a:lvl2pPr>
            <a:lvl3pPr marL="990571" indent="0">
              <a:buNone/>
              <a:defRPr sz="1950">
                <a:solidFill>
                  <a:schemeClr val="tx1">
                    <a:tint val="75000"/>
                  </a:schemeClr>
                </a:solidFill>
              </a:defRPr>
            </a:lvl3pPr>
            <a:lvl4pPr marL="1485856" indent="0">
              <a:buNone/>
              <a:defRPr sz="1733">
                <a:solidFill>
                  <a:schemeClr val="tx1">
                    <a:tint val="75000"/>
                  </a:schemeClr>
                </a:solidFill>
              </a:defRPr>
            </a:lvl4pPr>
            <a:lvl5pPr marL="1981140" indent="0">
              <a:buNone/>
              <a:defRPr sz="1733">
                <a:solidFill>
                  <a:schemeClr val="tx1">
                    <a:tint val="75000"/>
                  </a:schemeClr>
                </a:solidFill>
              </a:defRPr>
            </a:lvl5pPr>
            <a:lvl6pPr marL="2476426" indent="0">
              <a:buNone/>
              <a:defRPr sz="1733">
                <a:solidFill>
                  <a:schemeClr val="tx1">
                    <a:tint val="75000"/>
                  </a:schemeClr>
                </a:solidFill>
              </a:defRPr>
            </a:lvl6pPr>
            <a:lvl7pPr marL="2971711" indent="0">
              <a:buNone/>
              <a:defRPr sz="1733">
                <a:solidFill>
                  <a:schemeClr val="tx1">
                    <a:tint val="75000"/>
                  </a:schemeClr>
                </a:solidFill>
              </a:defRPr>
            </a:lvl7pPr>
            <a:lvl8pPr marL="3466995" indent="0">
              <a:buNone/>
              <a:defRPr sz="1733">
                <a:solidFill>
                  <a:schemeClr val="tx1">
                    <a:tint val="75000"/>
                  </a:schemeClr>
                </a:solidFill>
              </a:defRPr>
            </a:lvl8pPr>
            <a:lvl9pPr marL="3962281" indent="0">
              <a:buNone/>
              <a:defRPr sz="1733">
                <a:solidFill>
                  <a:schemeClr val="tx1">
                    <a:tint val="75000"/>
                  </a:schemeClr>
                </a:solidFill>
              </a:defRPr>
            </a:lvl9pPr>
          </a:lstStyle>
          <a:p>
            <a:pPr lvl="0"/>
            <a:r>
              <a:rPr lang="en-GB" noProof="0" dirty="0" smtClean="0"/>
              <a:t>Click to edit Master text styles</a:t>
            </a:r>
          </a:p>
        </p:txBody>
      </p:sp>
      <p:sp>
        <p:nvSpPr>
          <p:cNvPr id="4" name="Footer Placeholder 3"/>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365527031"/>
      </p:ext>
    </p:extLst>
  </p:cSld>
  <p:clrMapOvr>
    <a:masterClrMapping/>
  </p:clrMapOvr>
  <p:transition>
    <p:fade/>
  </p:transition>
  <p:extLst mod="1">
    <p:ext uri="{DCECCB84-F9BA-43D5-87BE-67443E8EF086}">
      <p15:sldGuideLst xmlns:p15="http://schemas.microsoft.com/office/powerpoint/2012/main">
        <p15:guide id="1" orient="horz" pos="2381">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19740" y="1795428"/>
            <a:ext cx="8168635" cy="5238785"/>
          </a:xfrm>
          <a:prstGeom prst="rect">
            <a:avLst/>
          </a:prstGeom>
        </p:spPr>
        <p:txBody>
          <a:bodyPr>
            <a:noAutofit/>
          </a:bodyPr>
          <a:lstStyle>
            <a:lvl1pPr>
              <a:spcBef>
                <a:spcPts val="3900"/>
              </a:spcBef>
              <a:defRPr sz="2383">
                <a:solidFill>
                  <a:schemeClr val="tx1"/>
                </a:solidFill>
              </a:defRPr>
            </a:lvl1pPr>
            <a:lvl2pPr marL="495286" indent="-495286">
              <a:defRPr sz="3250">
                <a:solidFill>
                  <a:schemeClr val="bg2"/>
                </a:solidFill>
              </a:defRPr>
            </a:lvl2pPr>
            <a:lvl3pPr>
              <a:defRPr sz="3250">
                <a:solidFill>
                  <a:schemeClr val="bg2"/>
                </a:solidFill>
              </a:defRPr>
            </a:lvl3pPr>
            <a:lvl4pPr>
              <a:defRPr sz="3250">
                <a:solidFill>
                  <a:schemeClr val="bg2"/>
                </a:solidFill>
              </a:defRPr>
            </a:lvl4pPr>
            <a:lvl5pPr>
              <a:defRPr sz="3250">
                <a:solidFill>
                  <a:schemeClr val="bg2"/>
                </a:solidFill>
              </a:defRPr>
            </a:lvl5pPr>
          </a:lstStyle>
          <a:p>
            <a:pPr lvl="0"/>
            <a:r>
              <a:rPr lang="en-GB" noProof="0" dirty="0" smtClean="0"/>
              <a:t>Click to edit Master text styles</a:t>
            </a:r>
          </a:p>
        </p:txBody>
      </p:sp>
      <p:sp>
        <p:nvSpPr>
          <p:cNvPr id="2" name="Footer Placeholder 1"/>
          <p:cNvSpPr>
            <a:spLocks noGrp="1"/>
          </p:cNvSpPr>
          <p:nvPr>
            <p:ph type="ftr" sz="quarter" idx="1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6269172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Letter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803868" y="423814"/>
            <a:ext cx="2453976" cy="1132915"/>
          </a:xfrm>
        </p:spPr>
        <p:txBody>
          <a:bodyPr/>
          <a:lstStyle>
            <a:lvl1pPr>
              <a:spcBef>
                <a:spcPts val="200"/>
              </a:spcBef>
              <a:defRPr sz="1000">
                <a:solidFill>
                  <a:schemeClr val="tx1"/>
                </a:solidFill>
              </a:defRPr>
            </a:lvl1pPr>
            <a:lvl2pPr>
              <a:defRPr sz="105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GB" dirty="0" smtClean="0"/>
              <a:t>Click to edit Master text styles</a:t>
            </a:r>
          </a:p>
        </p:txBody>
      </p:sp>
      <p:sp>
        <p:nvSpPr>
          <p:cNvPr id="7" name="Text Placeholder 6"/>
          <p:cNvSpPr>
            <a:spLocks noGrp="1"/>
          </p:cNvSpPr>
          <p:nvPr>
            <p:ph type="body" sz="quarter" idx="11"/>
          </p:nvPr>
        </p:nvSpPr>
        <p:spPr>
          <a:xfrm>
            <a:off x="448297" y="1846879"/>
            <a:ext cx="2422452" cy="5133298"/>
          </a:xfrm>
        </p:spPr>
        <p:txBody>
          <a:bodyPr>
            <a:noAutofit/>
          </a:bodyPr>
          <a:lstStyle>
            <a:lvl1pPr>
              <a:spcBef>
                <a:spcPts val="0"/>
              </a:spcBef>
              <a:spcAft>
                <a:spcPts val="600"/>
              </a:spcAft>
              <a:defRPr sz="1000"/>
            </a:lvl1pPr>
            <a:lvl2pPr>
              <a:spcBef>
                <a:spcPts val="300"/>
              </a:spcBef>
              <a:defRPr/>
            </a:lvl2pPr>
            <a:lvl3pPr>
              <a:spcBef>
                <a:spcPts val="300"/>
              </a:spcBef>
              <a:defRPr/>
            </a:lvl3pPr>
            <a:lvl4pPr>
              <a:spcBef>
                <a:spcPts val="300"/>
              </a:spcBef>
              <a:defRPr/>
            </a:lvl4pPr>
            <a:lvl5pPr>
              <a:spcBef>
                <a:spcPts val="300"/>
              </a:spcBef>
              <a:defRPr/>
            </a:lvl5pPr>
          </a:lstStyle>
          <a:p>
            <a:pPr lvl="0"/>
            <a:r>
              <a:rPr lang="en-GB" dirty="0" smtClean="0"/>
              <a:t>Click to edit Master text styles</a:t>
            </a:r>
          </a:p>
        </p:txBody>
      </p:sp>
      <p:sp>
        <p:nvSpPr>
          <p:cNvPr id="9" name="Text Placeholder 8"/>
          <p:cNvSpPr>
            <a:spLocks noGrp="1"/>
          </p:cNvSpPr>
          <p:nvPr>
            <p:ph type="body" sz="quarter" idx="12"/>
          </p:nvPr>
        </p:nvSpPr>
        <p:spPr>
          <a:xfrm>
            <a:off x="3347295" y="1846873"/>
            <a:ext cx="6910551" cy="5134281"/>
          </a:xfrm>
        </p:spPr>
        <p:txBody>
          <a:bodyPr>
            <a:noAutofit/>
          </a:bodyPr>
          <a:lstStyle>
            <a:lvl1pPr>
              <a:spcBef>
                <a:spcPts val="1800"/>
              </a:spcBef>
              <a:defRPr sz="1000"/>
            </a:lvl1pPr>
            <a:lvl2pPr>
              <a:defRPr sz="1000"/>
            </a:lvl2pPr>
            <a:lvl3pPr>
              <a:defRPr sz="1000"/>
            </a:lvl3pPr>
            <a:lvl4pPr>
              <a:defRPr sz="1000"/>
            </a:lvl4pPr>
            <a:lvl5pPr>
              <a:defRPr sz="1000"/>
            </a:lvl5pPr>
            <a:lvl6pPr marL="386088" indent="0">
              <a:buNone/>
              <a:defRPr/>
            </a:lvl6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 name="Footer Placeholder 1" hidden="1"/>
          <p:cNvSpPr>
            <a:spLocks noGrp="1"/>
          </p:cNvSpPr>
          <p:nvPr>
            <p:ph type="ftr" sz="quarter" idx="13"/>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7"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18"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Tree>
    <p:extLst>
      <p:ext uri="{BB962C8B-B14F-4D97-AF65-F5344CB8AC3E}">
        <p14:creationId xmlns:p14="http://schemas.microsoft.com/office/powerpoint/2010/main" val="413053318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32000" y="1835675"/>
            <a:ext cx="8156375" cy="5199027"/>
          </a:xfrm>
          <a:prstGeom prst="rect">
            <a:avLst/>
          </a:prstGeom>
        </p:spPr>
        <p:txBody>
          <a:bodyPr/>
          <a:lstStyle>
            <a:lvl1pPr>
              <a:tabLst>
                <a:tab pos="7289979" algn="r"/>
              </a:tabLst>
              <a:defRPr/>
            </a:lvl1pPr>
            <a:lvl2pPr>
              <a:tabLst>
                <a:tab pos="7289979" algn="r"/>
              </a:tabLst>
              <a:defRPr/>
            </a:lvl2pPr>
            <a:lvl3pPr>
              <a:tabLst>
                <a:tab pos="7289979" algn="r"/>
              </a:tabLst>
              <a:defRPr/>
            </a:lvl3pPr>
            <a:lvl4pPr>
              <a:tabLst>
                <a:tab pos="7289979" algn="r"/>
              </a:tabLst>
              <a:defRPr/>
            </a:lvl4pPr>
            <a:lvl5pPr>
              <a:tabLst>
                <a:tab pos="5448137" algn="r"/>
              </a:tabLst>
              <a:defRPr baseline="0"/>
            </a:lvl5pPr>
            <a:lvl6pPr marL="386088" indent="0">
              <a:buNone/>
              <a:tabLst>
                <a:tab pos="7289979" algn="r"/>
              </a:tabLst>
              <a:defRPr/>
            </a:lvl6pPr>
            <a:lvl7pPr>
              <a:tabLst>
                <a:tab pos="7289979" algn="r"/>
              </a:tabLst>
              <a:defRPr/>
            </a:lvl7pPr>
            <a:lvl8pPr>
              <a:tabLst>
                <a:tab pos="7289979" algn="r"/>
              </a:tabLst>
              <a:defRPr/>
            </a:lvl8pPr>
            <a:lvl9pPr>
              <a:tabLst>
                <a:tab pos="7289979" algn="r"/>
              </a:tabLst>
              <a:defRPr/>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7" name="Title Placeholder 1"/>
          <p:cNvSpPr>
            <a:spLocks noGrp="1"/>
          </p:cNvSpPr>
          <p:nvPr>
            <p:ph type="title" hasCustomPrompt="1"/>
          </p:nvPr>
        </p:nvSpPr>
        <p:spPr>
          <a:xfrm>
            <a:off x="432000" y="349990"/>
            <a:ext cx="9824838" cy="769968"/>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77282285"/>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88" y="349250"/>
            <a:ext cx="9823450" cy="769967"/>
          </a:xfrm>
          <a:prstGeom prst="rect">
            <a:avLst/>
          </a:prstGeom>
        </p:spPr>
        <p:txBody>
          <a:bodyPr vert="horz" lIns="0" tIns="0" rIns="0" bIns="0" rtlCol="0" anchor="t" anchorCtr="0">
            <a:noAutofit/>
          </a:bodyPr>
          <a:lstStyle>
            <a:lvl1pPr>
              <a:defRPr/>
            </a:lvl1pPr>
          </a:lstStyle>
          <a:p>
            <a:r>
              <a:rPr lang="en-GB" noProof="0" dirty="0" smtClean="0"/>
              <a:t>Click to add title</a:t>
            </a:r>
            <a:endParaRPr lang="en-GB" noProof="0" dirty="0"/>
          </a:p>
        </p:txBody>
      </p:sp>
      <p:sp>
        <p:nvSpPr>
          <p:cNvPr id="5" name="Picture Placeholder 9"/>
          <p:cNvSpPr>
            <a:spLocks noGrp="1"/>
          </p:cNvSpPr>
          <p:nvPr>
            <p:ph type="pic" sz="quarter" idx="15"/>
          </p:nvPr>
        </p:nvSpPr>
        <p:spPr>
          <a:xfrm>
            <a:off x="4810781" y="1875924"/>
            <a:ext cx="5446057" cy="5158778"/>
          </a:xfrm>
        </p:spPr>
        <p:txBody>
          <a:bodyPr/>
          <a:lstStyle/>
          <a:p>
            <a:r>
              <a:rPr lang="en-GB" noProof="0" dirty="0" smtClean="0"/>
              <a:t>Click icon to add picture</a:t>
            </a:r>
            <a:endParaRPr lang="en-GB" noProof="0" dirty="0"/>
          </a:p>
        </p:txBody>
      </p:sp>
      <p:sp>
        <p:nvSpPr>
          <p:cNvPr id="6" name="Content Placeholder 3"/>
          <p:cNvSpPr>
            <a:spLocks noGrp="1"/>
          </p:cNvSpPr>
          <p:nvPr>
            <p:ph sz="quarter" idx="10"/>
          </p:nvPr>
        </p:nvSpPr>
        <p:spPr>
          <a:xfrm>
            <a:off x="433388" y="1835675"/>
            <a:ext cx="3914619" cy="5199027"/>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1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262514442"/>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6"/>
            <a:ext cx="9823450" cy="769967"/>
          </a:xfrm>
        </p:spPr>
        <p:txBody>
          <a:bodyPr/>
          <a:lstStyle/>
          <a:p>
            <a:r>
              <a:rPr lang="en-GB" dirty="0" smtClean="0"/>
              <a:t>Click to edit Master title style</a:t>
            </a:r>
            <a:endParaRPr lang="en-GB" dirty="0"/>
          </a:p>
        </p:txBody>
      </p:sp>
      <p:sp>
        <p:nvSpPr>
          <p:cNvPr id="14" name="Text Placeholder 18"/>
          <p:cNvSpPr>
            <a:spLocks noGrp="1"/>
          </p:cNvSpPr>
          <p:nvPr>
            <p:ph idx="1"/>
          </p:nvPr>
        </p:nvSpPr>
        <p:spPr>
          <a:xfrm>
            <a:off x="433388" y="1835675"/>
            <a:ext cx="9823450" cy="519902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3" name="Footer Placeholder 2"/>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223669753"/>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3388" y="718270"/>
            <a:ext cx="9823450" cy="834730"/>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4" name="Title Placeholder 1"/>
          <p:cNvSpPr>
            <a:spLocks noGrp="1"/>
          </p:cNvSpPr>
          <p:nvPr>
            <p:ph type="title"/>
          </p:nvPr>
        </p:nvSpPr>
        <p:spPr>
          <a:xfrm>
            <a:off x="433388" y="349989"/>
            <a:ext cx="9823450" cy="368282"/>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8" name="Text Placeholder 18"/>
          <p:cNvSpPr>
            <a:spLocks noGrp="1"/>
          </p:cNvSpPr>
          <p:nvPr>
            <p:ph idx="1"/>
          </p:nvPr>
        </p:nvSpPr>
        <p:spPr>
          <a:xfrm>
            <a:off x="433388" y="1836738"/>
            <a:ext cx="9823450" cy="519514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99627936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Content Placeholder 3"/>
          <p:cNvSpPr>
            <a:spLocks noGrp="1"/>
          </p:cNvSpPr>
          <p:nvPr>
            <p:ph sz="quarter" idx="10"/>
          </p:nvPr>
        </p:nvSpPr>
        <p:spPr>
          <a:xfrm>
            <a:off x="433389" y="1835676"/>
            <a:ext cx="4648602" cy="5199025"/>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5" name="Content Placeholder 3"/>
          <p:cNvSpPr>
            <a:spLocks noGrp="1"/>
          </p:cNvSpPr>
          <p:nvPr>
            <p:ph sz="quarter" idx="20"/>
          </p:nvPr>
        </p:nvSpPr>
        <p:spPr>
          <a:xfrm>
            <a:off x="5612282" y="1835676"/>
            <a:ext cx="4644556" cy="5199025"/>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p:txBody>
          <a:bodyPr/>
          <a:lstStyle/>
          <a:p>
            <a:r>
              <a:rPr lang="en-GB" smtClean="0"/>
              <a:t>DRAFT: Prudential TCFD Readiness Report </a:t>
            </a:r>
            <a:endParaRPr lang="en-GB" dirty="0"/>
          </a:p>
        </p:txBody>
      </p:sp>
    </p:spTree>
    <p:extLst>
      <p:ext uri="{BB962C8B-B14F-4D97-AF65-F5344CB8AC3E}">
        <p14:creationId xmlns:p14="http://schemas.microsoft.com/office/powerpoint/2010/main" val="1842891208"/>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14" name="Title Placeholder 1"/>
          <p:cNvSpPr>
            <a:spLocks noGrp="1"/>
          </p:cNvSpPr>
          <p:nvPr>
            <p:ph type="title"/>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8" name="Text Placeholder 18"/>
          <p:cNvSpPr>
            <a:spLocks noGrp="1"/>
          </p:cNvSpPr>
          <p:nvPr>
            <p:ph idx="1"/>
          </p:nvPr>
        </p:nvSpPr>
        <p:spPr>
          <a:xfrm>
            <a:off x="433388" y="1836738"/>
            <a:ext cx="9823450" cy="5195147"/>
          </a:xfrm>
          <a:prstGeom prst="rect">
            <a:avLst/>
          </a:prstGeom>
        </p:spPr>
        <p:txBody>
          <a:bodyPr vert="horz" lIns="0" tIns="0" rIns="0" bIns="0" rtlCol="0">
            <a:noAutofit/>
          </a:bodyPr>
          <a:lstStyle>
            <a:lvl1pPr>
              <a:defRPr sz="1733"/>
            </a:lvl1pPr>
            <a:lvl2pPr>
              <a:defRPr sz="1733"/>
            </a:lvl2pPr>
            <a:lvl3pPr>
              <a:defRPr sz="1733"/>
            </a:lvl3pPr>
            <a:lvl4pPr>
              <a:defRPr sz="1733"/>
            </a:lvl4pPr>
            <a:lvl5pPr>
              <a:defRPr sz="1733"/>
            </a:lvl5pPr>
            <a:lvl6pPr marL="386088" indent="0">
              <a:buNone/>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449072903"/>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3388" y="717056"/>
            <a:ext cx="9823451"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6" name="Title Placeholder 1"/>
          <p:cNvSpPr>
            <a:spLocks noGrp="1"/>
          </p:cNvSpPr>
          <p:nvPr>
            <p:ph type="title" hasCustomPrompt="1"/>
          </p:nvPr>
        </p:nvSpPr>
        <p:spPr>
          <a:xfrm>
            <a:off x="433391" y="349990"/>
            <a:ext cx="9823451" cy="36706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7" name="Chart Placeholder 3"/>
          <p:cNvSpPr>
            <a:spLocks noGrp="1"/>
          </p:cNvSpPr>
          <p:nvPr>
            <p:ph type="chart" sz="quarter" idx="15"/>
          </p:nvPr>
        </p:nvSpPr>
        <p:spPr>
          <a:xfrm>
            <a:off x="433388" y="2261955"/>
            <a:ext cx="9823450" cy="4485333"/>
          </a:xfrm>
          <a:prstGeom prst="rect">
            <a:avLst/>
          </a:prstGeom>
        </p:spPr>
        <p:txBody>
          <a:bodyPr/>
          <a:lstStyle/>
          <a:p>
            <a:r>
              <a:rPr lang="en-GB" dirty="0" smtClean="0"/>
              <a:t>Click icon to add chart</a:t>
            </a:r>
            <a:endParaRPr lang="en-GB" dirty="0"/>
          </a:p>
        </p:txBody>
      </p:sp>
      <p:sp>
        <p:nvSpPr>
          <p:cNvPr id="18" name="Text Placeholder 8"/>
          <p:cNvSpPr>
            <a:spLocks noGrp="1"/>
          </p:cNvSpPr>
          <p:nvPr>
            <p:ph type="body" sz="quarter" idx="18"/>
          </p:nvPr>
        </p:nvSpPr>
        <p:spPr>
          <a:xfrm>
            <a:off x="433388" y="1836738"/>
            <a:ext cx="9823450" cy="403874"/>
          </a:xfrm>
        </p:spPr>
        <p:txBody>
          <a:bodyPr/>
          <a:lstStyle/>
          <a:p>
            <a:pPr lvl="0"/>
            <a:r>
              <a:rPr lang="en-GB" noProof="0" dirty="0" smtClean="0"/>
              <a:t>Click to edit Master text styles</a:t>
            </a:r>
          </a:p>
        </p:txBody>
      </p:sp>
      <p:sp>
        <p:nvSpPr>
          <p:cNvPr id="19" name="Text Placeholder 7"/>
          <p:cNvSpPr>
            <a:spLocks noGrp="1"/>
          </p:cNvSpPr>
          <p:nvPr>
            <p:ph type="body" sz="quarter" idx="23"/>
          </p:nvPr>
        </p:nvSpPr>
        <p:spPr>
          <a:xfrm>
            <a:off x="433391" y="6747289"/>
            <a:ext cx="9823451" cy="287414"/>
          </a:xfrm>
        </p:spPr>
        <p:txBody>
          <a:bodyPr>
            <a:noAutofit/>
          </a:bodyPr>
          <a:lstStyle>
            <a:lvl1pPr>
              <a:spcAft>
                <a:spcPts val="0"/>
              </a:spcAft>
              <a:defRPr sz="1000"/>
            </a:lvl1pPr>
          </a:lstStyle>
          <a:p>
            <a:pPr lvl="0"/>
            <a:r>
              <a:rPr lang="en-GB"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628801833"/>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3390"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6" name="Title Placeholder 1"/>
          <p:cNvSpPr>
            <a:spLocks noGrp="1"/>
          </p:cNvSpPr>
          <p:nvPr>
            <p:ph type="title" hasCustomPrompt="1"/>
          </p:nvPr>
        </p:nvSpPr>
        <p:spPr>
          <a:xfrm>
            <a:off x="433388" y="349990"/>
            <a:ext cx="9823450" cy="368276"/>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7" name="Chart Placeholder 3"/>
          <p:cNvSpPr>
            <a:spLocks noGrp="1"/>
          </p:cNvSpPr>
          <p:nvPr>
            <p:ph type="chart" sz="quarter" idx="15"/>
          </p:nvPr>
        </p:nvSpPr>
        <p:spPr>
          <a:xfrm>
            <a:off x="449462" y="2261950"/>
            <a:ext cx="3141048" cy="4485334"/>
          </a:xfrm>
          <a:prstGeom prst="rect">
            <a:avLst/>
          </a:prstGeom>
        </p:spPr>
        <p:txBody>
          <a:bodyPr/>
          <a:lstStyle/>
          <a:p>
            <a:r>
              <a:rPr lang="en-GB" noProof="0" dirty="0" smtClean="0"/>
              <a:t>Click icon to add chart</a:t>
            </a:r>
            <a:endParaRPr lang="en-GB" noProof="0" dirty="0"/>
          </a:p>
        </p:txBody>
      </p:sp>
      <p:sp>
        <p:nvSpPr>
          <p:cNvPr id="18" name="Text Placeholder 8"/>
          <p:cNvSpPr>
            <a:spLocks noGrp="1"/>
          </p:cNvSpPr>
          <p:nvPr>
            <p:ph type="body" sz="quarter" idx="18"/>
          </p:nvPr>
        </p:nvSpPr>
        <p:spPr>
          <a:xfrm>
            <a:off x="443749" y="1835673"/>
            <a:ext cx="3146761" cy="432231"/>
          </a:xfrm>
        </p:spPr>
        <p:txBody>
          <a:bodyPr/>
          <a:lstStyle/>
          <a:p>
            <a:pPr lvl="0"/>
            <a:r>
              <a:rPr lang="en-GB" noProof="0" dirty="0" smtClean="0"/>
              <a:t>Click to edit Master text styles</a:t>
            </a:r>
          </a:p>
        </p:txBody>
      </p:sp>
      <p:sp>
        <p:nvSpPr>
          <p:cNvPr id="7" name="Chart Placeholder 3"/>
          <p:cNvSpPr>
            <a:spLocks noGrp="1"/>
          </p:cNvSpPr>
          <p:nvPr>
            <p:ph type="chart" sz="quarter" idx="19"/>
          </p:nvPr>
        </p:nvSpPr>
        <p:spPr>
          <a:xfrm>
            <a:off x="3785015" y="2261950"/>
            <a:ext cx="3123370" cy="4485334"/>
          </a:xfrm>
          <a:prstGeom prst="rect">
            <a:avLst/>
          </a:prstGeom>
        </p:spPr>
        <p:txBody>
          <a:bodyPr/>
          <a:lstStyle/>
          <a:p>
            <a:r>
              <a:rPr lang="en-GB" noProof="0" dirty="0" smtClean="0"/>
              <a:t>Click icon to add chart</a:t>
            </a:r>
            <a:endParaRPr lang="en-GB" noProof="0" dirty="0"/>
          </a:p>
        </p:txBody>
      </p:sp>
      <p:sp>
        <p:nvSpPr>
          <p:cNvPr id="8" name="Text Placeholder 8"/>
          <p:cNvSpPr>
            <a:spLocks noGrp="1"/>
          </p:cNvSpPr>
          <p:nvPr>
            <p:ph type="body" sz="quarter" idx="20"/>
          </p:nvPr>
        </p:nvSpPr>
        <p:spPr>
          <a:xfrm>
            <a:off x="3785016" y="1835674"/>
            <a:ext cx="3123370" cy="432231"/>
          </a:xfrm>
        </p:spPr>
        <p:txBody>
          <a:bodyPr/>
          <a:lstStyle/>
          <a:p>
            <a:pPr lvl="0"/>
            <a:r>
              <a:rPr lang="en-GB" noProof="0" dirty="0" smtClean="0"/>
              <a:t>Click to edit Master text styles</a:t>
            </a:r>
          </a:p>
        </p:txBody>
      </p:sp>
      <p:sp>
        <p:nvSpPr>
          <p:cNvPr id="9" name="Chart Placeholder 3"/>
          <p:cNvSpPr>
            <a:spLocks noGrp="1"/>
          </p:cNvSpPr>
          <p:nvPr>
            <p:ph type="chart" sz="quarter" idx="21"/>
          </p:nvPr>
        </p:nvSpPr>
        <p:spPr>
          <a:xfrm>
            <a:off x="7102890" y="2261950"/>
            <a:ext cx="3153948" cy="4485334"/>
          </a:xfrm>
          <a:prstGeom prst="rect">
            <a:avLst/>
          </a:prstGeom>
        </p:spPr>
        <p:txBody>
          <a:bodyPr/>
          <a:lstStyle/>
          <a:p>
            <a:r>
              <a:rPr lang="en-GB" noProof="0" dirty="0" smtClean="0"/>
              <a:t>Click icon to add chart</a:t>
            </a:r>
            <a:endParaRPr lang="en-GB" noProof="0" dirty="0"/>
          </a:p>
        </p:txBody>
      </p:sp>
      <p:sp>
        <p:nvSpPr>
          <p:cNvPr id="10" name="Text Placeholder 8"/>
          <p:cNvSpPr>
            <a:spLocks noGrp="1"/>
          </p:cNvSpPr>
          <p:nvPr>
            <p:ph type="body" sz="quarter" idx="22"/>
          </p:nvPr>
        </p:nvSpPr>
        <p:spPr>
          <a:xfrm>
            <a:off x="7098210" y="1828900"/>
            <a:ext cx="3158641" cy="439004"/>
          </a:xfrm>
        </p:spPr>
        <p:txBody>
          <a:bodyPr/>
          <a:lstStyle/>
          <a:p>
            <a:pPr lvl="0"/>
            <a:r>
              <a:rPr lang="en-GB" noProof="0" dirty="0" smtClean="0"/>
              <a:t>Click to edit Master text styles</a:t>
            </a:r>
          </a:p>
        </p:txBody>
      </p:sp>
      <p:sp>
        <p:nvSpPr>
          <p:cNvPr id="12" name="Text Placeholder 7"/>
          <p:cNvSpPr>
            <a:spLocks noGrp="1"/>
          </p:cNvSpPr>
          <p:nvPr>
            <p:ph type="body" sz="quarter" idx="23"/>
          </p:nvPr>
        </p:nvSpPr>
        <p:spPr>
          <a:xfrm>
            <a:off x="433388" y="6747288"/>
            <a:ext cx="9823449" cy="286925"/>
          </a:xfrm>
        </p:spPr>
        <p:txBody>
          <a:bodyPr>
            <a:noAutofit/>
          </a:bodyPr>
          <a:lstStyle>
            <a:lvl1pPr>
              <a:spcAft>
                <a:spcPts val="0"/>
              </a:spcAft>
              <a:defRPr sz="1000"/>
            </a:lvl1pPr>
          </a:lstStyle>
          <a:p>
            <a:pPr lvl="0"/>
            <a:r>
              <a:rPr lang="en-GB" noProof="0"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688457961"/>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Content Placeholder 3"/>
          <p:cNvSpPr>
            <a:spLocks noGrp="1"/>
          </p:cNvSpPr>
          <p:nvPr>
            <p:ph sz="quarter" idx="10"/>
          </p:nvPr>
        </p:nvSpPr>
        <p:spPr>
          <a:xfrm>
            <a:off x="433389" y="1835676"/>
            <a:ext cx="4648602" cy="5199025"/>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5" name="Content Placeholder 3"/>
          <p:cNvSpPr>
            <a:spLocks noGrp="1"/>
          </p:cNvSpPr>
          <p:nvPr>
            <p:ph sz="quarter" idx="20"/>
          </p:nvPr>
        </p:nvSpPr>
        <p:spPr>
          <a:xfrm>
            <a:off x="5612282" y="1835676"/>
            <a:ext cx="4644556" cy="5199025"/>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203197879"/>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8" name="Title Placeholder 1"/>
          <p:cNvSpPr>
            <a:spLocks noGrp="1"/>
          </p:cNvSpPr>
          <p:nvPr>
            <p:ph type="title" hasCustomPrompt="1"/>
          </p:nvPr>
        </p:nvSpPr>
        <p:spPr>
          <a:xfrm>
            <a:off x="433388" y="349987"/>
            <a:ext cx="9823450" cy="368284"/>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1" name="Content Placeholder 3"/>
          <p:cNvSpPr>
            <a:spLocks noGrp="1"/>
          </p:cNvSpPr>
          <p:nvPr>
            <p:ph sz="quarter" idx="10"/>
          </p:nvPr>
        </p:nvSpPr>
        <p:spPr>
          <a:xfrm>
            <a:off x="433388" y="1835676"/>
            <a:ext cx="4659283" cy="5199025"/>
          </a:xfrm>
          <a:prstGeom prst="rect">
            <a:avLst/>
          </a:prstGeom>
        </p:spPr>
        <p:txBody>
          <a:bodyPr>
            <a:noAutofit/>
          </a:bodyPr>
          <a:lstStyle>
            <a:lvl1pPr>
              <a:tabLst>
                <a:tab pos="5448137" algn="r"/>
              </a:tabLst>
              <a:defRPr sz="1733"/>
            </a:lvl1pPr>
            <a:lvl2pPr>
              <a:tabLst>
                <a:tab pos="5448137" algn="r"/>
              </a:tabLst>
              <a:defRPr sz="1733"/>
            </a:lvl2pPr>
            <a:lvl3pPr>
              <a:tabLst>
                <a:tab pos="5448137" algn="r"/>
              </a:tabLst>
              <a:defRPr sz="1733"/>
            </a:lvl3pPr>
            <a:lvl4pPr>
              <a:tabLst>
                <a:tab pos="5448137" algn="r"/>
              </a:tabLst>
              <a:defRPr sz="1733"/>
            </a:lvl4pPr>
            <a:lvl5pPr>
              <a:tabLst>
                <a:tab pos="5448137" algn="r"/>
              </a:tabLst>
              <a:defRPr baseline="0"/>
            </a:lvl5pPr>
            <a:lvl6pPr>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Content Placeholder 3"/>
          <p:cNvSpPr>
            <a:spLocks noGrp="1"/>
          </p:cNvSpPr>
          <p:nvPr>
            <p:ph sz="quarter" idx="20"/>
          </p:nvPr>
        </p:nvSpPr>
        <p:spPr>
          <a:xfrm>
            <a:off x="5598468" y="1835676"/>
            <a:ext cx="4658369" cy="5199025"/>
          </a:xfrm>
          <a:prstGeom prst="rect">
            <a:avLst/>
          </a:prstGeom>
        </p:spPr>
        <p:txBody>
          <a:bodyPr>
            <a:noAutofit/>
          </a:bodyPr>
          <a:lstStyle>
            <a:lvl1pPr>
              <a:tabLst>
                <a:tab pos="5448137" algn="r"/>
              </a:tabLst>
              <a:defRPr sz="1733"/>
            </a:lvl1pPr>
            <a:lvl2pPr>
              <a:tabLst>
                <a:tab pos="5448137" algn="r"/>
              </a:tabLst>
              <a:defRPr sz="1733"/>
            </a:lvl2pPr>
            <a:lvl3pPr>
              <a:tabLst>
                <a:tab pos="5448137" algn="r"/>
              </a:tabLst>
              <a:defRPr sz="1733"/>
            </a:lvl3pPr>
            <a:lvl4pPr>
              <a:tabLst>
                <a:tab pos="5448137" algn="r"/>
              </a:tabLst>
              <a:defRPr sz="1733"/>
            </a:lvl4pPr>
            <a:lvl5pPr>
              <a:tabLst>
                <a:tab pos="5448137" algn="r"/>
              </a:tabLst>
              <a:defRPr baseline="0"/>
            </a:lvl5pPr>
            <a:lvl6pPr>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767044402"/>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33388" y="1835676"/>
            <a:ext cx="4684044" cy="4911612"/>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Chart Placeholder 2"/>
          <p:cNvSpPr>
            <a:spLocks noGrp="1"/>
          </p:cNvSpPr>
          <p:nvPr>
            <p:ph type="chart" sz="quarter" idx="21"/>
          </p:nvPr>
        </p:nvSpPr>
        <p:spPr>
          <a:xfrm>
            <a:off x="5560956" y="2342434"/>
            <a:ext cx="4695882" cy="4404850"/>
          </a:xfrm>
        </p:spPr>
        <p:txBody>
          <a:bodyPr/>
          <a:lstStyle/>
          <a:p>
            <a:r>
              <a:rPr lang="en-GB" noProof="0" dirty="0" smtClean="0"/>
              <a:t>Click icon to add chart</a:t>
            </a:r>
            <a:endParaRPr lang="en-GB" noProof="0" dirty="0"/>
          </a:p>
        </p:txBody>
      </p:sp>
      <p:sp>
        <p:nvSpPr>
          <p:cNvPr id="6" name="Text Placeholder 5"/>
          <p:cNvSpPr>
            <a:spLocks noGrp="1"/>
          </p:cNvSpPr>
          <p:nvPr>
            <p:ph type="body" sz="quarter" idx="22"/>
          </p:nvPr>
        </p:nvSpPr>
        <p:spPr>
          <a:xfrm>
            <a:off x="5560956" y="1835673"/>
            <a:ext cx="4695882" cy="463729"/>
          </a:xfrm>
        </p:spPr>
        <p:txBody>
          <a:bodyPr/>
          <a:lstStyle/>
          <a:p>
            <a:pPr lvl="0"/>
            <a:r>
              <a:rPr lang="en-GB" noProof="0" dirty="0" smtClean="0"/>
              <a:t>Click to edit Master text styles</a:t>
            </a:r>
          </a:p>
        </p:txBody>
      </p:sp>
      <p:sp>
        <p:nvSpPr>
          <p:cNvPr id="11"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Title Placeholder 1"/>
          <p:cNvSpPr>
            <a:spLocks noGrp="1"/>
          </p:cNvSpPr>
          <p:nvPr>
            <p:ph type="title" hasCustomPrompt="1"/>
          </p:nvPr>
        </p:nvSpPr>
        <p:spPr>
          <a:xfrm>
            <a:off x="433388" y="349990"/>
            <a:ext cx="9823450" cy="36827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5" name="Text Placeholder 7"/>
          <p:cNvSpPr>
            <a:spLocks noGrp="1"/>
          </p:cNvSpPr>
          <p:nvPr>
            <p:ph type="body" sz="quarter" idx="23"/>
          </p:nvPr>
        </p:nvSpPr>
        <p:spPr>
          <a:xfrm>
            <a:off x="433388" y="6747289"/>
            <a:ext cx="9823450" cy="286924"/>
          </a:xfrm>
        </p:spPr>
        <p:txBody>
          <a:bodyPr>
            <a:noAutofit/>
          </a:bodyPr>
          <a:lstStyle>
            <a:lvl1pPr>
              <a:spcAft>
                <a:spcPts val="0"/>
              </a:spcAft>
              <a:defRPr sz="1000"/>
            </a:lvl1pPr>
          </a:lstStyle>
          <a:p>
            <a:pPr lvl="0"/>
            <a:r>
              <a:rPr lang="en-GB"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345927813"/>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5560956" y="2342434"/>
            <a:ext cx="4695882" cy="4404850"/>
          </a:xfrm>
        </p:spPr>
        <p:txBody>
          <a:bodyPr/>
          <a:lstStyle/>
          <a:p>
            <a:r>
              <a:rPr lang="en-GB" dirty="0" smtClean="0"/>
              <a:t>Click icon to add chart</a:t>
            </a:r>
            <a:endParaRPr lang="en-GB" dirty="0"/>
          </a:p>
        </p:txBody>
      </p:sp>
      <p:sp>
        <p:nvSpPr>
          <p:cNvPr id="6" name="Text Placeholder 5"/>
          <p:cNvSpPr>
            <a:spLocks noGrp="1"/>
          </p:cNvSpPr>
          <p:nvPr>
            <p:ph type="body" sz="quarter" idx="22"/>
          </p:nvPr>
        </p:nvSpPr>
        <p:spPr>
          <a:xfrm>
            <a:off x="5560956" y="1835673"/>
            <a:ext cx="4695882" cy="463729"/>
          </a:xfrm>
        </p:spPr>
        <p:txBody>
          <a:bodyPr/>
          <a:lstStyle/>
          <a:p>
            <a:pPr lvl="0"/>
            <a:r>
              <a:rPr lang="en-GB" noProof="0" dirty="0" smtClean="0"/>
              <a:t>Click to edit Master text styles</a:t>
            </a:r>
          </a:p>
        </p:txBody>
      </p:sp>
      <p:sp>
        <p:nvSpPr>
          <p:cNvPr id="11"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Title Placeholder 1"/>
          <p:cNvSpPr>
            <a:spLocks noGrp="1"/>
          </p:cNvSpPr>
          <p:nvPr>
            <p:ph type="title" hasCustomPrompt="1"/>
          </p:nvPr>
        </p:nvSpPr>
        <p:spPr>
          <a:xfrm>
            <a:off x="433388" y="349990"/>
            <a:ext cx="9823450" cy="36827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5" name="Text Placeholder 7"/>
          <p:cNvSpPr>
            <a:spLocks noGrp="1"/>
          </p:cNvSpPr>
          <p:nvPr>
            <p:ph type="body" sz="quarter" idx="23"/>
          </p:nvPr>
        </p:nvSpPr>
        <p:spPr>
          <a:xfrm>
            <a:off x="433389" y="6747290"/>
            <a:ext cx="9798088" cy="286924"/>
          </a:xfrm>
        </p:spPr>
        <p:txBody>
          <a:bodyPr>
            <a:noAutofit/>
          </a:bodyPr>
          <a:lstStyle>
            <a:lvl1pPr>
              <a:spcAft>
                <a:spcPts val="0"/>
              </a:spcAft>
              <a:defRPr sz="1000"/>
            </a:lvl1pPr>
          </a:lstStyle>
          <a:p>
            <a:pPr lvl="0"/>
            <a:r>
              <a:rPr lang="en-GB" dirty="0" smtClean="0"/>
              <a:t>Click to edit Master text styles</a:t>
            </a:r>
          </a:p>
        </p:txBody>
      </p:sp>
      <p:sp>
        <p:nvSpPr>
          <p:cNvPr id="9" name="Chart Placeholder 2"/>
          <p:cNvSpPr>
            <a:spLocks noGrp="1"/>
          </p:cNvSpPr>
          <p:nvPr>
            <p:ph type="chart" sz="quarter" idx="24"/>
          </p:nvPr>
        </p:nvSpPr>
        <p:spPr>
          <a:xfrm>
            <a:off x="433389" y="2342434"/>
            <a:ext cx="4688646" cy="4404850"/>
          </a:xfrm>
        </p:spPr>
        <p:txBody>
          <a:bodyPr/>
          <a:lstStyle/>
          <a:p>
            <a:r>
              <a:rPr lang="en-GB" dirty="0" smtClean="0"/>
              <a:t>Click icon to add chart</a:t>
            </a:r>
            <a:endParaRPr lang="en-GB" dirty="0"/>
          </a:p>
        </p:txBody>
      </p:sp>
      <p:sp>
        <p:nvSpPr>
          <p:cNvPr id="12" name="Text Placeholder 5"/>
          <p:cNvSpPr>
            <a:spLocks noGrp="1"/>
          </p:cNvSpPr>
          <p:nvPr>
            <p:ph type="body" sz="quarter" idx="25"/>
          </p:nvPr>
        </p:nvSpPr>
        <p:spPr>
          <a:xfrm>
            <a:off x="433385" y="1835673"/>
            <a:ext cx="4688649" cy="463729"/>
          </a:xfrm>
        </p:spPr>
        <p:txBody>
          <a:bodyPr/>
          <a:lstStyle/>
          <a:p>
            <a:pPr lvl="0"/>
            <a:r>
              <a:rPr lang="en-GB" noProof="0" dirty="0" smtClean="0"/>
              <a:t>Click to edit Master text styles</a:t>
            </a:r>
          </a:p>
        </p:txBody>
      </p:sp>
      <p:sp>
        <p:nvSpPr>
          <p:cNvPr id="2" name="Footer Placeholder 1"/>
          <p:cNvSpPr>
            <a:spLocks noGrp="1"/>
          </p:cNvSpPr>
          <p:nvPr>
            <p:ph type="ftr" sz="quarter" idx="2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85747522"/>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84" y="349990"/>
            <a:ext cx="9823449"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6" name="Content Placeholder 3"/>
          <p:cNvSpPr>
            <a:spLocks noGrp="1"/>
          </p:cNvSpPr>
          <p:nvPr>
            <p:ph sz="quarter" idx="10"/>
          </p:nvPr>
        </p:nvSpPr>
        <p:spPr>
          <a:xfrm>
            <a:off x="433389" y="1835675"/>
            <a:ext cx="3917486" cy="5199027"/>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Content Placeholder 3"/>
          <p:cNvSpPr>
            <a:spLocks noGrp="1"/>
          </p:cNvSpPr>
          <p:nvPr>
            <p:ph sz="quarter" idx="16"/>
          </p:nvPr>
        </p:nvSpPr>
        <p:spPr>
          <a:xfrm>
            <a:off x="4779704" y="1874176"/>
            <a:ext cx="5477134" cy="5160528"/>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2" name="Footer Placeholder 1"/>
          <p:cNvSpPr>
            <a:spLocks noGrp="1"/>
          </p:cNvSpPr>
          <p:nvPr>
            <p:ph type="ftr" sz="quarter" idx="17"/>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931328965"/>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92" y="349987"/>
            <a:ext cx="9823451" cy="368284"/>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6" name="Content Placeholder 3"/>
          <p:cNvSpPr>
            <a:spLocks noGrp="1"/>
          </p:cNvSpPr>
          <p:nvPr>
            <p:ph sz="quarter" idx="10"/>
          </p:nvPr>
        </p:nvSpPr>
        <p:spPr>
          <a:xfrm>
            <a:off x="6645448" y="1828388"/>
            <a:ext cx="3611390" cy="5206312"/>
          </a:xfrm>
          <a:prstGeom prst="rect">
            <a:avLst/>
          </a:prstGeom>
        </p:spPr>
        <p:txBody>
          <a:bodyPr>
            <a:noAutofit/>
          </a:bodyPr>
          <a:lstStyle>
            <a:lvl1pPr>
              <a:tabLst>
                <a:tab pos="5448137" algn="r"/>
              </a:tabLst>
              <a:defRPr sz="2383">
                <a:solidFill>
                  <a:schemeClr val="accent3"/>
                </a:solidFill>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p:txBody>
      </p:sp>
      <p:sp>
        <p:nvSpPr>
          <p:cNvPr id="8" name="Content Placeholder 3"/>
          <p:cNvSpPr>
            <a:spLocks noGrp="1"/>
          </p:cNvSpPr>
          <p:nvPr>
            <p:ph sz="quarter" idx="16"/>
          </p:nvPr>
        </p:nvSpPr>
        <p:spPr>
          <a:xfrm>
            <a:off x="433388" y="1835672"/>
            <a:ext cx="5712303" cy="5199026"/>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3" hasCustomPrompt="1"/>
          </p:nvPr>
        </p:nvSpPr>
        <p:spPr>
          <a:xfrm>
            <a:off x="433389"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2" name="Footer Placeholder 1"/>
          <p:cNvSpPr>
            <a:spLocks noGrp="1"/>
          </p:cNvSpPr>
          <p:nvPr>
            <p:ph type="ftr" sz="quarter" idx="17"/>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023380662"/>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394" y="349987"/>
            <a:ext cx="9823449" cy="368284"/>
          </a:xfrm>
        </p:spPr>
        <p:txBody>
          <a:bodyPr/>
          <a:lstStyle/>
          <a:p>
            <a:r>
              <a:rPr lang="en-GB" dirty="0" smtClean="0"/>
              <a:t>Click to add title</a:t>
            </a:r>
            <a:endParaRPr lang="en-GB" dirty="0"/>
          </a:p>
        </p:txBody>
      </p:sp>
      <p:sp>
        <p:nvSpPr>
          <p:cNvPr id="4" name="Picture Placeholder 6"/>
          <p:cNvSpPr>
            <a:spLocks noGrp="1"/>
          </p:cNvSpPr>
          <p:nvPr>
            <p:ph type="pic" sz="quarter" idx="13"/>
          </p:nvPr>
        </p:nvSpPr>
        <p:spPr>
          <a:xfrm>
            <a:off x="437101" y="1870153"/>
            <a:ext cx="2378297" cy="1388916"/>
          </a:xfrm>
        </p:spPr>
        <p:txBody>
          <a:bodyPr lIns="0" tIns="0" rIns="0" bIns="0">
            <a:noAutofit/>
          </a:bodyPr>
          <a:lstStyle/>
          <a:p>
            <a:r>
              <a:rPr lang="en-GB" noProof="0" dirty="0" smtClean="0"/>
              <a:t>Click icon to add picture</a:t>
            </a:r>
            <a:endParaRPr lang="en-GB" noProof="0" dirty="0"/>
          </a:p>
        </p:txBody>
      </p:sp>
      <p:sp>
        <p:nvSpPr>
          <p:cNvPr id="5" name="Picture Placeholder 6"/>
          <p:cNvSpPr>
            <a:spLocks noGrp="1"/>
          </p:cNvSpPr>
          <p:nvPr>
            <p:ph type="pic" sz="quarter" idx="14"/>
          </p:nvPr>
        </p:nvSpPr>
        <p:spPr>
          <a:xfrm>
            <a:off x="2942302" y="1874172"/>
            <a:ext cx="2378297" cy="1388916"/>
          </a:xfrm>
        </p:spPr>
        <p:txBody>
          <a:bodyPr lIns="0" tIns="0" rIns="0" bIns="0">
            <a:noAutofit/>
          </a:bodyPr>
          <a:lstStyle/>
          <a:p>
            <a:r>
              <a:rPr lang="en-GB" noProof="0" dirty="0" smtClean="0"/>
              <a:t>Click icon to add picture</a:t>
            </a:r>
            <a:endParaRPr lang="en-GB" noProof="0" dirty="0"/>
          </a:p>
        </p:txBody>
      </p:sp>
      <p:sp>
        <p:nvSpPr>
          <p:cNvPr id="6" name="Picture Placeholder 6"/>
          <p:cNvSpPr>
            <a:spLocks noGrp="1"/>
          </p:cNvSpPr>
          <p:nvPr>
            <p:ph type="pic" sz="quarter" idx="15"/>
          </p:nvPr>
        </p:nvSpPr>
        <p:spPr>
          <a:xfrm>
            <a:off x="5394883" y="1874172"/>
            <a:ext cx="2378297" cy="1388916"/>
          </a:xfrm>
        </p:spPr>
        <p:txBody>
          <a:bodyPr lIns="0" tIns="0" rIns="0" bIns="0">
            <a:noAutofit/>
          </a:bodyPr>
          <a:lstStyle/>
          <a:p>
            <a:r>
              <a:rPr lang="en-GB" noProof="0" dirty="0" smtClean="0"/>
              <a:t>Click icon to add picture</a:t>
            </a:r>
            <a:endParaRPr lang="en-GB" noProof="0" dirty="0"/>
          </a:p>
        </p:txBody>
      </p:sp>
      <p:sp>
        <p:nvSpPr>
          <p:cNvPr id="7" name="Picture Placeholder 6"/>
          <p:cNvSpPr>
            <a:spLocks noGrp="1"/>
          </p:cNvSpPr>
          <p:nvPr>
            <p:ph type="pic" sz="quarter" idx="16"/>
          </p:nvPr>
        </p:nvSpPr>
        <p:spPr>
          <a:xfrm>
            <a:off x="7885037" y="1874172"/>
            <a:ext cx="2378297" cy="1388916"/>
          </a:xfrm>
        </p:spPr>
        <p:txBody>
          <a:bodyPr lIns="0" tIns="0" rIns="0" bIns="0">
            <a:noAutofit/>
          </a:bodyPr>
          <a:lstStyle/>
          <a:p>
            <a:r>
              <a:rPr lang="en-GB" noProof="0" dirty="0" smtClean="0"/>
              <a:t>Click icon to add picture</a:t>
            </a:r>
            <a:endParaRPr lang="en-GB" noProof="0" dirty="0"/>
          </a:p>
        </p:txBody>
      </p:sp>
      <p:sp>
        <p:nvSpPr>
          <p:cNvPr id="9" name="Text Placeholder 8"/>
          <p:cNvSpPr>
            <a:spLocks noGrp="1"/>
          </p:cNvSpPr>
          <p:nvPr>
            <p:ph type="body" sz="quarter" idx="17"/>
          </p:nvPr>
        </p:nvSpPr>
        <p:spPr>
          <a:xfrm>
            <a:off x="433388" y="3439833"/>
            <a:ext cx="2385723" cy="3590843"/>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p:nvPr>
        </p:nvSpPr>
        <p:spPr>
          <a:xfrm>
            <a:off x="5400449" y="3439834"/>
            <a:ext cx="2378297" cy="3594868"/>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Text Placeholder 8"/>
          <p:cNvSpPr>
            <a:spLocks noGrp="1"/>
          </p:cNvSpPr>
          <p:nvPr>
            <p:ph type="body" sz="quarter" idx="19"/>
          </p:nvPr>
        </p:nvSpPr>
        <p:spPr>
          <a:xfrm>
            <a:off x="2946941" y="3443858"/>
            <a:ext cx="2378297" cy="3590844"/>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 Placeholder 8"/>
          <p:cNvSpPr>
            <a:spLocks noGrp="1"/>
          </p:cNvSpPr>
          <p:nvPr>
            <p:ph type="body" sz="quarter" idx="20"/>
          </p:nvPr>
        </p:nvSpPr>
        <p:spPr>
          <a:xfrm>
            <a:off x="7891535" y="3439833"/>
            <a:ext cx="2365303" cy="3590843"/>
          </a:xfrm>
        </p:spPr>
        <p:txBody>
          <a:bodyPr/>
          <a:lstStyle>
            <a:lvl1pPr>
              <a:defRPr b="1">
                <a:solidFill>
                  <a:schemeClr val="accent1"/>
                </a:solidFill>
              </a:defRPr>
            </a:lvl1pPr>
            <a:lvl2pPr>
              <a:spcAft>
                <a:spcPts val="0"/>
              </a:spcAft>
              <a:defRPr/>
            </a:lvl2pPr>
            <a:lvl3pPr marL="171450" indent="-17145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8"/>
          <p:cNvSpPr>
            <a:spLocks noGrp="1"/>
          </p:cNvSpPr>
          <p:nvPr>
            <p:ph type="body" sz="quarter" idx="21"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3" name="Footer Placeholder 2"/>
          <p:cNvSpPr>
            <a:spLocks noGrp="1"/>
          </p:cNvSpPr>
          <p:nvPr>
            <p:ph type="ftr" sz="quarter" idx="22"/>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43263459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8" name="Title Placeholder 1"/>
          <p:cNvSpPr>
            <a:spLocks noGrp="1"/>
          </p:cNvSpPr>
          <p:nvPr>
            <p:ph type="title" hasCustomPrompt="1"/>
          </p:nvPr>
        </p:nvSpPr>
        <p:spPr>
          <a:xfrm>
            <a:off x="433388" y="349987"/>
            <a:ext cx="9823450" cy="368284"/>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1" name="Content Placeholder 3"/>
          <p:cNvSpPr>
            <a:spLocks noGrp="1"/>
          </p:cNvSpPr>
          <p:nvPr>
            <p:ph sz="quarter" idx="10"/>
          </p:nvPr>
        </p:nvSpPr>
        <p:spPr>
          <a:xfrm>
            <a:off x="433388" y="1835676"/>
            <a:ext cx="4659283" cy="5199025"/>
          </a:xfrm>
          <a:prstGeom prst="rect">
            <a:avLst/>
          </a:prstGeom>
        </p:spPr>
        <p:txBody>
          <a:bodyPr>
            <a:noAutofit/>
          </a:bodyPr>
          <a:lstStyle>
            <a:lvl1pPr>
              <a:tabLst>
                <a:tab pos="5448137" algn="r"/>
              </a:tabLst>
              <a:defRPr sz="1733"/>
            </a:lvl1pPr>
            <a:lvl2pPr>
              <a:tabLst>
                <a:tab pos="5448137" algn="r"/>
              </a:tabLst>
              <a:defRPr sz="1733"/>
            </a:lvl2pPr>
            <a:lvl3pPr>
              <a:tabLst>
                <a:tab pos="5448137" algn="r"/>
              </a:tabLst>
              <a:defRPr sz="1733"/>
            </a:lvl3pPr>
            <a:lvl4pPr>
              <a:tabLst>
                <a:tab pos="5448137" algn="r"/>
              </a:tabLst>
              <a:defRPr sz="1733"/>
            </a:lvl4pPr>
            <a:lvl5pPr>
              <a:tabLst>
                <a:tab pos="5448137" algn="r"/>
              </a:tabLst>
              <a:defRPr baseline="0"/>
            </a:lvl5pPr>
            <a:lvl6pPr>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Content Placeholder 3"/>
          <p:cNvSpPr>
            <a:spLocks noGrp="1"/>
          </p:cNvSpPr>
          <p:nvPr>
            <p:ph sz="quarter" idx="20"/>
          </p:nvPr>
        </p:nvSpPr>
        <p:spPr>
          <a:xfrm>
            <a:off x="5598468" y="1835676"/>
            <a:ext cx="4658369" cy="5199025"/>
          </a:xfrm>
          <a:prstGeom prst="rect">
            <a:avLst/>
          </a:prstGeom>
        </p:spPr>
        <p:txBody>
          <a:bodyPr>
            <a:noAutofit/>
          </a:bodyPr>
          <a:lstStyle>
            <a:lvl1pPr>
              <a:tabLst>
                <a:tab pos="5448137" algn="r"/>
              </a:tabLst>
              <a:defRPr sz="1733"/>
            </a:lvl1pPr>
            <a:lvl2pPr>
              <a:tabLst>
                <a:tab pos="5448137" algn="r"/>
              </a:tabLst>
              <a:defRPr sz="1733"/>
            </a:lvl2pPr>
            <a:lvl3pPr>
              <a:tabLst>
                <a:tab pos="5448137" algn="r"/>
              </a:tabLst>
              <a:defRPr sz="1733"/>
            </a:lvl3pPr>
            <a:lvl4pPr>
              <a:tabLst>
                <a:tab pos="5448137" algn="r"/>
              </a:tabLst>
              <a:defRPr sz="1733"/>
            </a:lvl4pPr>
            <a:lvl5pPr>
              <a:tabLst>
                <a:tab pos="5448137" algn="r"/>
              </a:tabLst>
              <a:defRPr baseline="0"/>
            </a:lvl5pPr>
            <a:lvl6pPr>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p:txBody>
          <a:bodyPr/>
          <a:lstStyle/>
          <a:p>
            <a:r>
              <a:rPr lang="en-GB" smtClean="0"/>
              <a:t>DRAFT: Prudential TCFD Readiness Report </a:t>
            </a:r>
            <a:endParaRPr lang="en-GB" dirty="0"/>
          </a:p>
        </p:txBody>
      </p:sp>
    </p:spTree>
    <p:extLst>
      <p:ext uri="{BB962C8B-B14F-4D97-AF65-F5344CB8AC3E}">
        <p14:creationId xmlns:p14="http://schemas.microsoft.com/office/powerpoint/2010/main" val="1031036312"/>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44" y="349987"/>
            <a:ext cx="9823391" cy="368284"/>
          </a:xfrm>
        </p:spPr>
        <p:txBody>
          <a:bodyPr/>
          <a:lstStyle/>
          <a:p>
            <a:r>
              <a:rPr lang="en-GB" dirty="0" smtClean="0"/>
              <a:t>Click to add title</a:t>
            </a:r>
            <a:endParaRPr lang="en-GB" noProof="0" dirty="0"/>
          </a:p>
        </p:txBody>
      </p:sp>
      <p:sp>
        <p:nvSpPr>
          <p:cNvPr id="4" name="Rectangle 3"/>
          <p:cNvSpPr/>
          <p:nvPr userDrawn="1"/>
        </p:nvSpPr>
        <p:spPr>
          <a:xfrm>
            <a:off x="433388" y="1881842"/>
            <a:ext cx="482833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5" name="Rectangle 4"/>
          <p:cNvSpPr/>
          <p:nvPr userDrawn="1"/>
        </p:nvSpPr>
        <p:spPr>
          <a:xfrm>
            <a:off x="5435599" y="1874170"/>
            <a:ext cx="4827600" cy="67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6" name="Rectangle 5"/>
          <p:cNvSpPr/>
          <p:nvPr userDrawn="1"/>
        </p:nvSpPr>
        <p:spPr>
          <a:xfrm>
            <a:off x="432441" y="4481101"/>
            <a:ext cx="48276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7" name="Rectangle 6"/>
          <p:cNvSpPr/>
          <p:nvPr userDrawn="1"/>
        </p:nvSpPr>
        <p:spPr>
          <a:xfrm>
            <a:off x="5447600" y="4481101"/>
            <a:ext cx="48276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8" name="Picture Placeholder 11"/>
          <p:cNvSpPr>
            <a:spLocks noGrp="1"/>
          </p:cNvSpPr>
          <p:nvPr>
            <p:ph type="pic" sz="quarter" idx="25"/>
          </p:nvPr>
        </p:nvSpPr>
        <p:spPr>
          <a:xfrm>
            <a:off x="433388" y="2072587"/>
            <a:ext cx="1703488" cy="1627016"/>
          </a:xfrm>
        </p:spPr>
        <p:txBody>
          <a:bodyPr/>
          <a:lstStyle>
            <a:lvl1pPr algn="ctr">
              <a:defRPr/>
            </a:lvl1pPr>
          </a:lstStyle>
          <a:p>
            <a:r>
              <a:rPr lang="en-GB" dirty="0" smtClean="0"/>
              <a:t>Click icon to add picture</a:t>
            </a:r>
            <a:endParaRPr lang="en-GB" dirty="0"/>
          </a:p>
        </p:txBody>
      </p:sp>
      <p:sp>
        <p:nvSpPr>
          <p:cNvPr id="9" name="Picture Placeholder 11"/>
          <p:cNvSpPr>
            <a:spLocks noGrp="1"/>
          </p:cNvSpPr>
          <p:nvPr>
            <p:ph type="pic" sz="quarter" idx="27"/>
          </p:nvPr>
        </p:nvSpPr>
        <p:spPr>
          <a:xfrm>
            <a:off x="5458231" y="2072587"/>
            <a:ext cx="1725844" cy="1627016"/>
          </a:xfrm>
        </p:spPr>
        <p:txBody>
          <a:bodyPr/>
          <a:lstStyle>
            <a:lvl1pPr algn="ctr">
              <a:defRPr/>
            </a:lvl1pPr>
          </a:lstStyle>
          <a:p>
            <a:r>
              <a:rPr lang="en-GB" dirty="0" smtClean="0"/>
              <a:t>Click icon to add picture</a:t>
            </a:r>
            <a:endParaRPr lang="en-GB" dirty="0"/>
          </a:p>
        </p:txBody>
      </p:sp>
      <p:sp>
        <p:nvSpPr>
          <p:cNvPr id="10" name="Picture Placeholder 11"/>
          <p:cNvSpPr>
            <a:spLocks noGrp="1"/>
          </p:cNvSpPr>
          <p:nvPr>
            <p:ph type="pic" sz="quarter" idx="29"/>
          </p:nvPr>
        </p:nvSpPr>
        <p:spPr>
          <a:xfrm>
            <a:off x="433388" y="4691687"/>
            <a:ext cx="1703489" cy="1627016"/>
          </a:xfrm>
        </p:spPr>
        <p:txBody>
          <a:bodyPr/>
          <a:lstStyle>
            <a:lvl1pPr algn="ctr">
              <a:defRPr/>
            </a:lvl1pPr>
          </a:lstStyle>
          <a:p>
            <a:r>
              <a:rPr lang="en-GB" dirty="0" smtClean="0"/>
              <a:t>Click icon to add picture</a:t>
            </a:r>
            <a:endParaRPr lang="en-GB" dirty="0"/>
          </a:p>
        </p:txBody>
      </p:sp>
      <p:sp>
        <p:nvSpPr>
          <p:cNvPr id="11" name="Picture Placeholder 11"/>
          <p:cNvSpPr>
            <a:spLocks noGrp="1"/>
          </p:cNvSpPr>
          <p:nvPr>
            <p:ph type="pic" sz="quarter" idx="31"/>
          </p:nvPr>
        </p:nvSpPr>
        <p:spPr>
          <a:xfrm>
            <a:off x="5458231" y="4691687"/>
            <a:ext cx="1725844" cy="1627016"/>
          </a:xfrm>
        </p:spPr>
        <p:txBody>
          <a:bodyPr/>
          <a:lstStyle>
            <a:lvl1pPr algn="ctr">
              <a:defRPr/>
            </a:lvl1pPr>
          </a:lstStyle>
          <a:p>
            <a:r>
              <a:rPr lang="en-GB" dirty="0" smtClean="0"/>
              <a:t>Click icon to add picture</a:t>
            </a:r>
            <a:endParaRPr lang="en-GB" dirty="0"/>
          </a:p>
        </p:txBody>
      </p:sp>
      <p:sp>
        <p:nvSpPr>
          <p:cNvPr id="13" name="Text Placeholder 12"/>
          <p:cNvSpPr>
            <a:spLocks noGrp="1"/>
          </p:cNvSpPr>
          <p:nvPr>
            <p:ph type="body" sz="quarter" idx="32"/>
          </p:nvPr>
        </p:nvSpPr>
        <p:spPr>
          <a:xfrm>
            <a:off x="2353289" y="2072587"/>
            <a:ext cx="2883422"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4" name="Text Placeholder 12"/>
          <p:cNvSpPr>
            <a:spLocks noGrp="1"/>
          </p:cNvSpPr>
          <p:nvPr>
            <p:ph type="body" sz="quarter" idx="33"/>
          </p:nvPr>
        </p:nvSpPr>
        <p:spPr>
          <a:xfrm>
            <a:off x="7363391" y="2072587"/>
            <a:ext cx="2899808"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5" name="Text Placeholder 12"/>
          <p:cNvSpPr>
            <a:spLocks noGrp="1"/>
          </p:cNvSpPr>
          <p:nvPr>
            <p:ph type="body" sz="quarter" idx="34"/>
          </p:nvPr>
        </p:nvSpPr>
        <p:spPr>
          <a:xfrm>
            <a:off x="2353289" y="4691687"/>
            <a:ext cx="2883422"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6" name="Text Placeholder 12"/>
          <p:cNvSpPr>
            <a:spLocks noGrp="1"/>
          </p:cNvSpPr>
          <p:nvPr>
            <p:ph type="body" sz="quarter" idx="35"/>
          </p:nvPr>
        </p:nvSpPr>
        <p:spPr>
          <a:xfrm>
            <a:off x="7363391" y="4691687"/>
            <a:ext cx="2893447"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7"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3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689820009"/>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44" y="349992"/>
            <a:ext cx="9823391" cy="368278"/>
          </a:xfrm>
        </p:spPr>
        <p:txBody>
          <a:bodyPr/>
          <a:lstStyle/>
          <a:p>
            <a:r>
              <a:rPr lang="en-GB" dirty="0" smtClean="0"/>
              <a:t>Click to add title</a:t>
            </a:r>
            <a:endParaRPr lang="en-GB" noProof="0" dirty="0"/>
          </a:p>
        </p:txBody>
      </p:sp>
      <p:sp>
        <p:nvSpPr>
          <p:cNvPr id="4" name="Picture Placeholder 7"/>
          <p:cNvSpPr>
            <a:spLocks noGrp="1"/>
          </p:cNvSpPr>
          <p:nvPr>
            <p:ph type="pic" sz="quarter" idx="13"/>
          </p:nvPr>
        </p:nvSpPr>
        <p:spPr>
          <a:xfrm>
            <a:off x="441943" y="1874173"/>
            <a:ext cx="3205601" cy="2173406"/>
          </a:xfrm>
        </p:spPr>
        <p:txBody>
          <a:bodyPr/>
          <a:lstStyle/>
          <a:p>
            <a:r>
              <a:rPr lang="en-GB" noProof="0" dirty="0" smtClean="0"/>
              <a:t>Click icon to add picture</a:t>
            </a:r>
            <a:endParaRPr lang="en-GB" noProof="0" dirty="0"/>
          </a:p>
        </p:txBody>
      </p:sp>
      <p:sp>
        <p:nvSpPr>
          <p:cNvPr id="5" name="Picture Placeholder 7"/>
          <p:cNvSpPr>
            <a:spLocks noGrp="1"/>
          </p:cNvSpPr>
          <p:nvPr>
            <p:ph type="pic" sz="quarter" idx="14"/>
          </p:nvPr>
        </p:nvSpPr>
        <p:spPr>
          <a:xfrm>
            <a:off x="7057708" y="1874173"/>
            <a:ext cx="3205601" cy="2173406"/>
          </a:xfrm>
        </p:spPr>
        <p:txBody>
          <a:bodyPr/>
          <a:lstStyle/>
          <a:p>
            <a:r>
              <a:rPr lang="en-GB" noProof="0" dirty="0" smtClean="0"/>
              <a:t>Click icon to add picture</a:t>
            </a:r>
            <a:endParaRPr lang="en-GB" noProof="0" dirty="0"/>
          </a:p>
        </p:txBody>
      </p:sp>
      <p:sp>
        <p:nvSpPr>
          <p:cNvPr id="6" name="Picture Placeholder 7"/>
          <p:cNvSpPr>
            <a:spLocks noGrp="1"/>
          </p:cNvSpPr>
          <p:nvPr>
            <p:ph type="pic" sz="quarter" idx="15"/>
          </p:nvPr>
        </p:nvSpPr>
        <p:spPr>
          <a:xfrm>
            <a:off x="3749826" y="1874176"/>
            <a:ext cx="3205601" cy="2173406"/>
          </a:xfrm>
        </p:spPr>
        <p:txBody>
          <a:bodyPr/>
          <a:lstStyle/>
          <a:p>
            <a:r>
              <a:rPr lang="en-GB" noProof="0" dirty="0" smtClean="0"/>
              <a:t>Click icon to add picture</a:t>
            </a:r>
            <a:endParaRPr lang="en-GB" noProof="0" dirty="0"/>
          </a:p>
        </p:txBody>
      </p:sp>
      <p:sp>
        <p:nvSpPr>
          <p:cNvPr id="9" name="Text Placeholder 18"/>
          <p:cNvSpPr>
            <a:spLocks noGrp="1"/>
          </p:cNvSpPr>
          <p:nvPr>
            <p:ph idx="1" hasCustomPrompt="1"/>
          </p:nvPr>
        </p:nvSpPr>
        <p:spPr>
          <a:xfrm>
            <a:off x="441944"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18"/>
          <p:cNvSpPr>
            <a:spLocks noGrp="1"/>
          </p:cNvSpPr>
          <p:nvPr>
            <p:ph idx="16" hasCustomPrompt="1"/>
          </p:nvPr>
        </p:nvSpPr>
        <p:spPr>
          <a:xfrm>
            <a:off x="3749826"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4" name="Text Placeholder 18"/>
          <p:cNvSpPr>
            <a:spLocks noGrp="1"/>
          </p:cNvSpPr>
          <p:nvPr>
            <p:ph idx="17" hasCustomPrompt="1"/>
          </p:nvPr>
        </p:nvSpPr>
        <p:spPr>
          <a:xfrm>
            <a:off x="7057708"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19"/>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190563990"/>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33388" y="718270"/>
            <a:ext cx="9823450" cy="834730"/>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1" name="Title Placeholder 1"/>
          <p:cNvSpPr>
            <a:spLocks noGrp="1"/>
          </p:cNvSpPr>
          <p:nvPr>
            <p:ph type="title" hasCustomPrompt="1"/>
          </p:nvPr>
        </p:nvSpPr>
        <p:spPr>
          <a:xfrm>
            <a:off x="433388" y="349989"/>
            <a:ext cx="9823450" cy="368282"/>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330992008"/>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48299" y="2047982"/>
            <a:ext cx="4811558"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21"/>
          </p:nvPr>
        </p:nvSpPr>
        <p:spPr>
          <a:xfrm>
            <a:off x="5441862" y="2047982"/>
            <a:ext cx="4814976"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Content Placeholder 9"/>
          <p:cNvSpPr>
            <a:spLocks noGrp="1"/>
          </p:cNvSpPr>
          <p:nvPr>
            <p:ph sz="quarter" idx="23" hasCustomPrompt="1"/>
          </p:nvPr>
        </p:nvSpPr>
        <p:spPr>
          <a:xfrm>
            <a:off x="4060275" y="204194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12" name="Content Placeholder 10"/>
          <p:cNvSpPr>
            <a:spLocks noGrp="1"/>
          </p:cNvSpPr>
          <p:nvPr>
            <p:ph sz="quarter" idx="24" hasCustomPrompt="1"/>
          </p:nvPr>
        </p:nvSpPr>
        <p:spPr>
          <a:xfrm>
            <a:off x="9068838" y="204798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2" name="Title 1"/>
          <p:cNvSpPr>
            <a:spLocks noGrp="1"/>
          </p:cNvSpPr>
          <p:nvPr>
            <p:ph type="title" hasCustomPrompt="1"/>
          </p:nvPr>
        </p:nvSpPr>
        <p:spPr>
          <a:xfrm>
            <a:off x="433389" y="349992"/>
            <a:ext cx="9823450" cy="368278"/>
          </a:xfrm>
        </p:spPr>
        <p:txBody>
          <a:bodyPr/>
          <a:lstStyle/>
          <a:p>
            <a:r>
              <a:rPr lang="en-GB" dirty="0" smtClean="0"/>
              <a:t>Click to add title</a:t>
            </a:r>
            <a:endParaRPr lang="en-GB" noProof="0" dirty="0"/>
          </a:p>
        </p:txBody>
      </p:sp>
      <p:sp>
        <p:nvSpPr>
          <p:cNvPr id="4" name="Rectangle 3"/>
          <p:cNvSpPr/>
          <p:nvPr userDrawn="1"/>
        </p:nvSpPr>
        <p:spPr>
          <a:xfrm>
            <a:off x="432257"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5" name="Rectangle 4"/>
          <p:cNvSpPr/>
          <p:nvPr userDrawn="1"/>
        </p:nvSpPr>
        <p:spPr>
          <a:xfrm>
            <a:off x="5441800"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16"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2"/>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999555086"/>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18" name="Text Placeholder 8"/>
          <p:cNvSpPr>
            <a:spLocks noGrp="1"/>
          </p:cNvSpPr>
          <p:nvPr>
            <p:ph type="body" sz="quarter" idx="17"/>
          </p:nvPr>
        </p:nvSpPr>
        <p:spPr>
          <a:xfrm>
            <a:off x="432257" y="2047982"/>
            <a:ext cx="4827600"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9" name="Text Placeholder 8"/>
          <p:cNvSpPr>
            <a:spLocks noGrp="1"/>
          </p:cNvSpPr>
          <p:nvPr>
            <p:ph type="body" sz="quarter" idx="21"/>
          </p:nvPr>
        </p:nvSpPr>
        <p:spPr>
          <a:xfrm>
            <a:off x="5441862" y="2047982"/>
            <a:ext cx="4814976"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0" name="Title 1"/>
          <p:cNvSpPr>
            <a:spLocks noGrp="1"/>
          </p:cNvSpPr>
          <p:nvPr>
            <p:ph type="title"/>
          </p:nvPr>
        </p:nvSpPr>
        <p:spPr>
          <a:xfrm>
            <a:off x="433389" y="349992"/>
            <a:ext cx="9823450" cy="368278"/>
          </a:xfrm>
        </p:spPr>
        <p:txBody>
          <a:bodyPr/>
          <a:lstStyle/>
          <a:p>
            <a:r>
              <a:rPr lang="en-GB" noProof="0" dirty="0" smtClean="0"/>
              <a:t>Click to edit Master title style</a:t>
            </a:r>
            <a:endParaRPr lang="en-GB" noProof="0" dirty="0"/>
          </a:p>
        </p:txBody>
      </p:sp>
      <p:sp>
        <p:nvSpPr>
          <p:cNvPr id="21" name="Rectangle 20"/>
          <p:cNvSpPr/>
          <p:nvPr userDrawn="1"/>
        </p:nvSpPr>
        <p:spPr>
          <a:xfrm>
            <a:off x="432257"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2" name="Rectangle 21"/>
          <p:cNvSpPr/>
          <p:nvPr userDrawn="1"/>
        </p:nvSpPr>
        <p:spPr>
          <a:xfrm>
            <a:off x="5441800"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5"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26" name="Text Placeholder 8"/>
          <p:cNvSpPr>
            <a:spLocks noGrp="1"/>
          </p:cNvSpPr>
          <p:nvPr>
            <p:ph type="body" sz="quarter" idx="22"/>
          </p:nvPr>
        </p:nvSpPr>
        <p:spPr>
          <a:xfrm>
            <a:off x="432257" y="4590656"/>
            <a:ext cx="4835622"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7" name="Text Placeholder 8"/>
          <p:cNvSpPr>
            <a:spLocks noGrp="1"/>
          </p:cNvSpPr>
          <p:nvPr>
            <p:ph type="body" sz="quarter" idx="23"/>
          </p:nvPr>
        </p:nvSpPr>
        <p:spPr>
          <a:xfrm>
            <a:off x="5435600" y="4590656"/>
            <a:ext cx="4829260"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8" name="Rectangle 27"/>
          <p:cNvSpPr/>
          <p:nvPr userDrawn="1"/>
        </p:nvSpPr>
        <p:spPr>
          <a:xfrm>
            <a:off x="440279" y="4422538"/>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9" name="Rectangle 28"/>
          <p:cNvSpPr/>
          <p:nvPr userDrawn="1"/>
        </p:nvSpPr>
        <p:spPr>
          <a:xfrm>
            <a:off x="5449822" y="4422538"/>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 name="Footer Placeholder 1"/>
          <p:cNvSpPr>
            <a:spLocks noGrp="1"/>
          </p:cNvSpPr>
          <p:nvPr>
            <p:ph type="ftr" sz="quarter" idx="26"/>
          </p:nvPr>
        </p:nvSpPr>
        <p:spPr/>
        <p:txBody>
          <a:bodyPr/>
          <a:lstStyle/>
          <a:p>
            <a:r>
              <a:rPr lang="en-GB" smtClean="0">
                <a:solidFill>
                  <a:srgbClr val="000000"/>
                </a:solidFill>
              </a:rPr>
              <a:t>DRAFT: Prudential TCFD Readiness Report </a:t>
            </a:r>
            <a:endParaRPr lang="en-GB" dirty="0">
              <a:solidFill>
                <a:srgbClr val="000000"/>
              </a:solidFill>
            </a:endParaRPr>
          </a:p>
        </p:txBody>
      </p:sp>
      <p:sp>
        <p:nvSpPr>
          <p:cNvPr id="17" name="Content Placeholder 9"/>
          <p:cNvSpPr>
            <a:spLocks noGrp="1"/>
          </p:cNvSpPr>
          <p:nvPr>
            <p:ph sz="quarter" idx="27" hasCustomPrompt="1"/>
          </p:nvPr>
        </p:nvSpPr>
        <p:spPr>
          <a:xfrm>
            <a:off x="4060275" y="204194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2" name="Content Placeholder 10"/>
          <p:cNvSpPr>
            <a:spLocks noGrp="1"/>
          </p:cNvSpPr>
          <p:nvPr>
            <p:ph sz="quarter" idx="28" hasCustomPrompt="1"/>
          </p:nvPr>
        </p:nvSpPr>
        <p:spPr>
          <a:xfrm>
            <a:off x="9068838" y="204798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3" name="Content Placeholder 11"/>
          <p:cNvSpPr>
            <a:spLocks noGrp="1"/>
          </p:cNvSpPr>
          <p:nvPr>
            <p:ph sz="quarter" idx="29" hasCustomPrompt="1"/>
          </p:nvPr>
        </p:nvSpPr>
        <p:spPr>
          <a:xfrm>
            <a:off x="4060275" y="4590656"/>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4" name="Content Placeholder 12"/>
          <p:cNvSpPr>
            <a:spLocks noGrp="1"/>
          </p:cNvSpPr>
          <p:nvPr>
            <p:ph sz="quarter" idx="24" hasCustomPrompt="1"/>
          </p:nvPr>
        </p:nvSpPr>
        <p:spPr>
          <a:xfrm>
            <a:off x="9068838" y="4596696"/>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Tree>
    <p:extLst>
      <p:ext uri="{BB962C8B-B14F-4D97-AF65-F5344CB8AC3E}">
        <p14:creationId xmlns:p14="http://schemas.microsoft.com/office/powerpoint/2010/main" val="331953523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7"/>
            <a:ext cx="9823450" cy="368284"/>
          </a:xfrm>
        </p:spPr>
        <p:txBody>
          <a:bodyPr/>
          <a:lstStyle/>
          <a:p>
            <a:r>
              <a:rPr lang="en-GB" noProof="0" dirty="0" smtClean="0"/>
              <a:t>Click to edit Master title style</a:t>
            </a:r>
            <a:endParaRPr lang="en-GB" noProof="0" dirty="0"/>
          </a:p>
        </p:txBody>
      </p:sp>
      <p:sp>
        <p:nvSpPr>
          <p:cNvPr id="4" name="Rectangle 3"/>
          <p:cNvSpPr/>
          <p:nvPr userDrawn="1"/>
        </p:nvSpPr>
        <p:spPr>
          <a:xfrm>
            <a:off x="3764376" y="1880515"/>
            <a:ext cx="31680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5" name="Rectangle 4"/>
          <p:cNvSpPr/>
          <p:nvPr userDrawn="1"/>
        </p:nvSpPr>
        <p:spPr>
          <a:xfrm>
            <a:off x="433387" y="1874175"/>
            <a:ext cx="3168000" cy="658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6" name="Rectangle 5"/>
          <p:cNvSpPr/>
          <p:nvPr userDrawn="1"/>
        </p:nvSpPr>
        <p:spPr>
          <a:xfrm>
            <a:off x="7092674" y="1880515"/>
            <a:ext cx="31680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7" name="Text Placeholder 8"/>
          <p:cNvSpPr>
            <a:spLocks noGrp="1"/>
          </p:cNvSpPr>
          <p:nvPr>
            <p:ph type="body" sz="quarter" idx="17"/>
          </p:nvPr>
        </p:nvSpPr>
        <p:spPr>
          <a:xfrm>
            <a:off x="3780890" y="2040871"/>
            <a:ext cx="3151486"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8"/>
          </p:nvPr>
        </p:nvSpPr>
        <p:spPr>
          <a:xfrm>
            <a:off x="433388" y="2040871"/>
            <a:ext cx="3154362"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9"/>
          </p:nvPr>
        </p:nvSpPr>
        <p:spPr>
          <a:xfrm>
            <a:off x="7102475" y="2040871"/>
            <a:ext cx="3154363"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3" hasCustomPrompt="1"/>
          </p:nvPr>
        </p:nvSpPr>
        <p:spPr>
          <a:xfrm>
            <a:off x="439924" y="718270"/>
            <a:ext cx="9816913"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774563892"/>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439927" y="349989"/>
            <a:ext cx="9816912" cy="368282"/>
          </a:xfrm>
        </p:spPr>
        <p:txBody>
          <a:bodyPr/>
          <a:lstStyle/>
          <a:p>
            <a:r>
              <a:rPr lang="en-GB" noProof="0" dirty="0" smtClean="0"/>
              <a:t>Click to edit Master title style</a:t>
            </a:r>
            <a:endParaRPr lang="en-GB" noProof="0" dirty="0"/>
          </a:p>
        </p:txBody>
      </p:sp>
      <p:sp>
        <p:nvSpPr>
          <p:cNvPr id="4" name="Text Placeholder 8"/>
          <p:cNvSpPr>
            <a:spLocks noGrp="1"/>
          </p:cNvSpPr>
          <p:nvPr>
            <p:ph type="body" sz="quarter" idx="17"/>
          </p:nvPr>
        </p:nvSpPr>
        <p:spPr>
          <a:xfrm>
            <a:off x="464340"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Text Placeholder 8"/>
          <p:cNvSpPr>
            <a:spLocks noGrp="1"/>
          </p:cNvSpPr>
          <p:nvPr>
            <p:ph type="body" sz="quarter" idx="18"/>
          </p:nvPr>
        </p:nvSpPr>
        <p:spPr>
          <a:xfrm>
            <a:off x="7952698"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ext Placeholder 8"/>
          <p:cNvSpPr>
            <a:spLocks noGrp="1"/>
          </p:cNvSpPr>
          <p:nvPr>
            <p:ph type="body" sz="quarter" idx="19"/>
          </p:nvPr>
        </p:nvSpPr>
        <p:spPr>
          <a:xfrm>
            <a:off x="2960460"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7" name="Text Placeholder 8"/>
          <p:cNvSpPr>
            <a:spLocks noGrp="1"/>
          </p:cNvSpPr>
          <p:nvPr>
            <p:ph type="body" sz="quarter" idx="20"/>
          </p:nvPr>
        </p:nvSpPr>
        <p:spPr>
          <a:xfrm>
            <a:off x="5456578"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3" hasCustomPrompt="1"/>
          </p:nvPr>
        </p:nvSpPr>
        <p:spPr>
          <a:xfrm>
            <a:off x="439926" y="718270"/>
            <a:ext cx="9816912"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294674212"/>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9" name="Title Placeholder 1"/>
          <p:cNvSpPr>
            <a:spLocks noGrp="1"/>
          </p:cNvSpPr>
          <p:nvPr>
            <p:ph type="title" hasCustomPrompt="1"/>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0" name="Text Placeholder 18"/>
          <p:cNvSpPr>
            <a:spLocks noGrp="1"/>
          </p:cNvSpPr>
          <p:nvPr>
            <p:ph idx="1"/>
          </p:nvPr>
        </p:nvSpPr>
        <p:spPr>
          <a:xfrm>
            <a:off x="433389" y="1835675"/>
            <a:ext cx="4912520" cy="519902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47349356"/>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6"/>
            <a:ext cx="9823450" cy="762967"/>
          </a:xfrm>
        </p:spPr>
        <p:txBody>
          <a:bodyPr/>
          <a:lstStyle/>
          <a:p>
            <a:r>
              <a:rPr lang="en-GB" dirty="0" smtClean="0"/>
              <a:t>Click to edit Master title style</a:t>
            </a:r>
            <a:endParaRPr lang="en-GB" dirty="0"/>
          </a:p>
        </p:txBody>
      </p:sp>
      <p:sp>
        <p:nvSpPr>
          <p:cNvPr id="3" name="Footer Placeholder 2"/>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817113949"/>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09970295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33388" y="1835676"/>
            <a:ext cx="4684044" cy="4911612"/>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Chart Placeholder 2"/>
          <p:cNvSpPr>
            <a:spLocks noGrp="1"/>
          </p:cNvSpPr>
          <p:nvPr>
            <p:ph type="chart" sz="quarter" idx="21"/>
          </p:nvPr>
        </p:nvSpPr>
        <p:spPr>
          <a:xfrm>
            <a:off x="5560956" y="2342434"/>
            <a:ext cx="4695882" cy="4404850"/>
          </a:xfrm>
        </p:spPr>
        <p:txBody>
          <a:bodyPr/>
          <a:lstStyle/>
          <a:p>
            <a:r>
              <a:rPr lang="en-GB" noProof="0" dirty="0" smtClean="0"/>
              <a:t>Click icon to add chart</a:t>
            </a:r>
            <a:endParaRPr lang="en-GB" noProof="0" dirty="0"/>
          </a:p>
        </p:txBody>
      </p:sp>
      <p:sp>
        <p:nvSpPr>
          <p:cNvPr id="6" name="Text Placeholder 5"/>
          <p:cNvSpPr>
            <a:spLocks noGrp="1"/>
          </p:cNvSpPr>
          <p:nvPr>
            <p:ph type="body" sz="quarter" idx="22"/>
          </p:nvPr>
        </p:nvSpPr>
        <p:spPr>
          <a:xfrm>
            <a:off x="5560956" y="1835673"/>
            <a:ext cx="4695882" cy="463729"/>
          </a:xfrm>
        </p:spPr>
        <p:txBody>
          <a:bodyPr/>
          <a:lstStyle/>
          <a:p>
            <a:pPr lvl="0"/>
            <a:r>
              <a:rPr lang="en-GB" noProof="0" dirty="0" smtClean="0"/>
              <a:t>Click to edit Master text styles</a:t>
            </a:r>
          </a:p>
        </p:txBody>
      </p:sp>
      <p:sp>
        <p:nvSpPr>
          <p:cNvPr id="11"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Title Placeholder 1"/>
          <p:cNvSpPr>
            <a:spLocks noGrp="1"/>
          </p:cNvSpPr>
          <p:nvPr>
            <p:ph type="title" hasCustomPrompt="1"/>
          </p:nvPr>
        </p:nvSpPr>
        <p:spPr>
          <a:xfrm>
            <a:off x="433388" y="349990"/>
            <a:ext cx="9823450" cy="36827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5" name="Text Placeholder 7"/>
          <p:cNvSpPr>
            <a:spLocks noGrp="1"/>
          </p:cNvSpPr>
          <p:nvPr>
            <p:ph type="body" sz="quarter" idx="23"/>
          </p:nvPr>
        </p:nvSpPr>
        <p:spPr>
          <a:xfrm>
            <a:off x="433388" y="6747289"/>
            <a:ext cx="9823450" cy="286924"/>
          </a:xfrm>
        </p:spPr>
        <p:txBody>
          <a:bodyPr>
            <a:noAutofit/>
          </a:bodyPr>
          <a:lstStyle>
            <a:lvl1pPr>
              <a:spcAft>
                <a:spcPts val="0"/>
              </a:spcAft>
              <a:defRPr sz="1000"/>
            </a:lvl1pPr>
          </a:lstStyle>
          <a:p>
            <a:pPr lvl="0"/>
            <a:r>
              <a:rPr lang="en-GB" dirty="0" smtClean="0"/>
              <a:t>Click to edit Master text styles</a:t>
            </a:r>
          </a:p>
        </p:txBody>
      </p:sp>
      <p:sp>
        <p:nvSpPr>
          <p:cNvPr id="2" name="Footer Placeholder 1"/>
          <p:cNvSpPr>
            <a:spLocks noGrp="1"/>
          </p:cNvSpPr>
          <p:nvPr>
            <p:ph type="ftr" sz="quarter" idx="24"/>
          </p:nvPr>
        </p:nvSpPr>
        <p:spPr/>
        <p:txBody>
          <a:bodyPr/>
          <a:lstStyle/>
          <a:p>
            <a:r>
              <a:rPr lang="en-GB" smtClean="0"/>
              <a:t>DRAFT: Prudential TCFD Readiness Report </a:t>
            </a:r>
            <a:endParaRPr lang="en-GB" dirty="0"/>
          </a:p>
        </p:txBody>
      </p:sp>
    </p:spTree>
    <p:extLst>
      <p:ext uri="{BB962C8B-B14F-4D97-AF65-F5344CB8AC3E}">
        <p14:creationId xmlns:p14="http://schemas.microsoft.com/office/powerpoint/2010/main" val="2179466235"/>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7"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18"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19" name="SD_InternalExternal"/>
          <p:cNvSpPr>
            <a:spLocks/>
          </p:cNvSpPr>
          <p:nvPr userDrawn="1"/>
        </p:nvSpPr>
        <p:spPr bwMode="auto">
          <a:xfrm>
            <a:off x="435009" y="3779838"/>
            <a:ext cx="8153365" cy="3254375"/>
          </a:xfrm>
          <a:prstGeom prst="rect">
            <a:avLst/>
          </a:prstGeom>
          <a:noFill/>
          <a:ln w="9525">
            <a:noFill/>
            <a:miter lim="800000"/>
            <a:headEnd/>
            <a:tailEnd/>
          </a:ln>
        </p:spPr>
        <p:txBody>
          <a:bodyPr lIns="0" tIns="0" rIns="0" bIns="0" anchor="b"/>
          <a:lstStyle/>
          <a:p>
            <a:pPr defTabSz="1162573">
              <a:buClr>
                <a:srgbClr val="000000"/>
              </a:buClr>
              <a:buSzPct val="80000"/>
              <a:buFont typeface="Wingdings" pitchFamily="2" charset="2"/>
              <a:buNone/>
            </a:pPr>
            <a:r>
              <a:rPr lang="en-GB" sz="900" noProof="1" smtClean="0">
                <a:solidFill>
                  <a:srgbClr val="000000"/>
                </a:solidFill>
              </a:rPr>
              <a:t>[Legal text]</a:t>
            </a:r>
          </a:p>
        </p:txBody>
      </p:sp>
    </p:spTree>
    <p:extLst>
      <p:ext uri="{BB962C8B-B14F-4D97-AF65-F5344CB8AC3E}">
        <p14:creationId xmlns:p14="http://schemas.microsoft.com/office/powerpoint/2010/main" val="15677176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22" name="SD_LAN_peReportTitle"/>
          <p:cNvSpPr>
            <a:spLocks noGrp="1"/>
          </p:cNvSpPr>
          <p:nvPr>
            <p:ph type="ctrTitle" hasCustomPrompt="1"/>
          </p:nvPr>
        </p:nvSpPr>
        <p:spPr bwMode="gray">
          <a:xfrm>
            <a:off x="416773" y="6092575"/>
            <a:ext cx="4833321" cy="383150"/>
          </a:xfrm>
        </p:spPr>
        <p:txBody>
          <a:bodyPr anchor="b" anchorCtr="0">
            <a:noAutofit/>
          </a:bodyPr>
          <a:lstStyle>
            <a:lvl1pPr algn="l">
              <a:lnSpc>
                <a:spcPct val="100000"/>
              </a:lnSpc>
              <a:defRPr sz="2200" b="1">
                <a:solidFill>
                  <a:schemeClr val="tx1"/>
                </a:solidFill>
                <a:latin typeface="+mj-lt"/>
                <a:ea typeface="Open Sans" panose="020B0606030504020204" pitchFamily="34" charset="0"/>
                <a:cs typeface="Open Sans" panose="020B0606030504020204" pitchFamily="34" charset="0"/>
              </a:defRPr>
            </a:lvl1pPr>
          </a:lstStyle>
          <a:p>
            <a:r>
              <a:rPr lang="en-GB" dirty="0" smtClean="0"/>
              <a:t>Report title runs here</a:t>
            </a:r>
            <a:endParaRPr lang="en-GB" noProof="0" dirty="0"/>
          </a:p>
        </p:txBody>
      </p:sp>
      <p:sp>
        <p:nvSpPr>
          <p:cNvPr id="24" name="SD_LAN_peReportSubtitle"/>
          <p:cNvSpPr>
            <a:spLocks noGrp="1"/>
          </p:cNvSpPr>
          <p:nvPr>
            <p:ph type="subTitle" idx="1" hasCustomPrompt="1"/>
          </p:nvPr>
        </p:nvSpPr>
        <p:spPr bwMode="gray">
          <a:xfrm>
            <a:off x="413883" y="6475599"/>
            <a:ext cx="4834392" cy="559099"/>
          </a:xfrm>
          <a:prstGeom prst="rect">
            <a:avLst/>
          </a:prstGeom>
        </p:spPr>
        <p:txBody>
          <a:bodyPr lIns="0" tIns="0" rIns="0" bIns="0">
            <a:noAutofit/>
          </a:bodyPr>
          <a:lstStyle>
            <a:lvl1pPr marL="0" indent="0" algn="l">
              <a:lnSpc>
                <a:spcPct val="100000"/>
              </a:lnSpc>
              <a:spcAft>
                <a:spcPts val="0"/>
              </a:spcAft>
              <a:buNone/>
              <a:defRPr sz="1800">
                <a:solidFill>
                  <a:schemeClr val="tx1"/>
                </a:solidFill>
              </a:defRPr>
            </a:lvl1pPr>
            <a:lvl2pPr marL="495283" indent="0" algn="ctr">
              <a:buNone/>
              <a:defRPr sz="2167"/>
            </a:lvl2pPr>
            <a:lvl3pPr marL="990564" indent="0" algn="ctr">
              <a:buNone/>
              <a:defRPr sz="1950"/>
            </a:lvl3pPr>
            <a:lvl4pPr marL="1485846" indent="0" algn="ctr">
              <a:buNone/>
              <a:defRPr sz="1733"/>
            </a:lvl4pPr>
            <a:lvl5pPr marL="1981127" indent="0" algn="ctr">
              <a:buNone/>
              <a:defRPr sz="1733"/>
            </a:lvl5pPr>
            <a:lvl6pPr marL="2476410" indent="0" algn="ctr">
              <a:buNone/>
              <a:defRPr sz="1733"/>
            </a:lvl6pPr>
            <a:lvl7pPr marL="2971692" indent="0" algn="ctr">
              <a:buNone/>
              <a:defRPr sz="1733"/>
            </a:lvl7pPr>
            <a:lvl8pPr marL="3466973" indent="0" algn="ctr">
              <a:buNone/>
              <a:defRPr sz="1733"/>
            </a:lvl8pPr>
            <a:lvl9pPr marL="3962255" indent="0" algn="ctr">
              <a:buNone/>
              <a:defRPr sz="1733"/>
            </a:lvl9pPr>
          </a:lstStyle>
          <a:p>
            <a:pPr lvl="0"/>
            <a:r>
              <a:rPr lang="en-GB" dirty="0" smtClean="0"/>
              <a:t>Subtitle here two lines max</a:t>
            </a:r>
          </a:p>
        </p:txBody>
      </p:sp>
      <p:sp>
        <p:nvSpPr>
          <p:cNvPr id="9" name="Picture Placeholder 8"/>
          <p:cNvSpPr>
            <a:spLocks noGrp="1" noChangeAspect="1"/>
          </p:cNvSpPr>
          <p:nvPr>
            <p:ph type="pic" sz="quarter" idx="11"/>
          </p:nvPr>
        </p:nvSpPr>
        <p:spPr>
          <a:xfrm>
            <a:off x="2646700" y="784072"/>
            <a:ext cx="5400000" cy="5400000"/>
          </a:xfrm>
          <a:prstGeom prst="rect">
            <a:avLst/>
          </a:prstGeom>
        </p:spPr>
        <p:txBody>
          <a:bodyPr/>
          <a:lstStyle/>
          <a:p>
            <a:r>
              <a:rPr lang="en-GB" dirty="0" smtClean="0"/>
              <a:t>Click icon to add picture</a:t>
            </a:r>
            <a:endParaRPr lang="en-GB" dirty="0"/>
          </a:p>
        </p:txBody>
      </p:sp>
      <p:sp>
        <p:nvSpPr>
          <p:cNvPr id="2" name="Footer Placeholder 1" hidden="1"/>
          <p:cNvSpPr>
            <a:spLocks noGrp="1"/>
          </p:cNvSpPr>
          <p:nvPr>
            <p:ph type="ftr" sz="quarter" idx="12"/>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9"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21"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10" name="SD_LAN_peDocumentDate"/>
          <p:cNvSpPr>
            <a:spLocks noGrp="1"/>
          </p:cNvSpPr>
          <p:nvPr>
            <p:ph type="body" sz="quarter" idx="14" hasCustomPrompt="1"/>
          </p:nvPr>
        </p:nvSpPr>
        <p:spPr>
          <a:xfrm>
            <a:off x="426452" y="7034213"/>
            <a:ext cx="7605958" cy="277813"/>
          </a:xfrm>
        </p:spPr>
        <p:txBody>
          <a:bodyPr lIns="0"/>
          <a:lstStyle>
            <a:lvl1pPr>
              <a:lnSpc>
                <a:spcPct val="106000"/>
              </a:lnSpc>
              <a:spcAft>
                <a:spcPts val="0"/>
              </a:spcAft>
              <a:defRPr sz="1000"/>
            </a:lvl1pPr>
          </a:lstStyle>
          <a:p>
            <a:pPr lvl="0"/>
            <a:r>
              <a:rPr lang="en-GB" dirty="0" smtClean="0"/>
              <a:t>Name | Date</a:t>
            </a:r>
          </a:p>
        </p:txBody>
      </p:sp>
    </p:spTree>
    <p:extLst>
      <p:ext uri="{BB962C8B-B14F-4D97-AF65-F5344CB8AC3E}">
        <p14:creationId xmlns:p14="http://schemas.microsoft.com/office/powerpoint/2010/main" val="4235409113"/>
      </p:ext>
    </p:extLst>
  </p:cSld>
  <p:clrMapOvr>
    <a:masterClrMapping/>
  </p:clrMapOvr>
  <p:transition>
    <p:fade/>
  </p:transition>
  <p:extLst mod="1">
    <p:ext uri="{DCECCB84-F9BA-43D5-87BE-67443E8EF086}">
      <p15:sldGuideLst xmlns:p15="http://schemas.microsoft.com/office/powerpoint/2012/main">
        <p15:guide id="1" orient="horz" pos="4507">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SD_LAN_peProposalTitle"/>
          <p:cNvSpPr>
            <a:spLocks noGrp="1" noChangeAspect="1"/>
          </p:cNvSpPr>
          <p:nvPr>
            <p:ph type="ctrTitle" hasCustomPrompt="1"/>
          </p:nvPr>
        </p:nvSpPr>
        <p:spPr bwMode="gray">
          <a:xfrm>
            <a:off x="3276700" y="1709838"/>
            <a:ext cx="4140000" cy="4140000"/>
          </a:xfrm>
          <a:prstGeom prst="ellipse">
            <a:avLst/>
          </a:prstGeom>
          <a:ln w="25400">
            <a:solidFill>
              <a:schemeClr val="accent1"/>
            </a:solidFill>
          </a:ln>
        </p:spPr>
        <p:txBody>
          <a:bodyPr lIns="108000" tIns="108000" rIns="108000" bIns="108000" anchor="ctr" anchorCtr="0">
            <a:normAutofit/>
          </a:bodyPr>
          <a:lstStyle>
            <a:lvl1pPr algn="ctr">
              <a:lnSpc>
                <a:spcPts val="4200"/>
              </a:lnSpc>
              <a:defRPr sz="3800" b="0">
                <a:solidFill>
                  <a:schemeClr val="tx1"/>
                </a:solidFill>
                <a:latin typeface="+mj-lt"/>
                <a:ea typeface="Open Sans" panose="020B0606030504020204" pitchFamily="34" charset="0"/>
                <a:cs typeface="Open Sans" panose="020B0606030504020204" pitchFamily="34" charset="0"/>
              </a:defRPr>
            </a:lvl1pPr>
          </a:lstStyle>
          <a:p>
            <a:r>
              <a:rPr lang="en-GB" dirty="0" smtClean="0"/>
              <a:t>Title runs here</a:t>
            </a:r>
            <a:endParaRPr lang="en-GB" noProof="0" dirty="0"/>
          </a:p>
        </p:txBody>
      </p:sp>
      <p:sp>
        <p:nvSpPr>
          <p:cNvPr id="3" name="SD_LAN_peProposalSubtitle"/>
          <p:cNvSpPr>
            <a:spLocks noGrp="1"/>
          </p:cNvSpPr>
          <p:nvPr>
            <p:ph type="subTitle" idx="1" hasCustomPrompt="1"/>
          </p:nvPr>
        </p:nvSpPr>
        <p:spPr bwMode="gray">
          <a:xfrm>
            <a:off x="414000" y="6464231"/>
            <a:ext cx="4783901" cy="557380"/>
          </a:xfrm>
          <a:prstGeom prst="rect">
            <a:avLst/>
          </a:prstGeom>
        </p:spPr>
        <p:txBody>
          <a:bodyPr lIns="0" tIns="0" rIns="0" bIns="0" anchor="b" anchorCtr="0">
            <a:noAutofit/>
          </a:bodyPr>
          <a:lstStyle>
            <a:lvl1pPr marL="0" indent="0" algn="l">
              <a:lnSpc>
                <a:spcPct val="100000"/>
              </a:lnSpc>
              <a:spcAft>
                <a:spcPts val="0"/>
              </a:spcAft>
              <a:buNone/>
              <a:defRPr sz="1800">
                <a:solidFill>
                  <a:schemeClr val="tx1"/>
                </a:solidFill>
              </a:defRPr>
            </a:lvl1pPr>
            <a:lvl2pPr marL="495286" indent="0" algn="ctr">
              <a:buNone/>
              <a:defRPr sz="2167"/>
            </a:lvl2pPr>
            <a:lvl3pPr marL="990571" indent="0" algn="ctr">
              <a:buNone/>
              <a:defRPr sz="1950"/>
            </a:lvl3pPr>
            <a:lvl4pPr marL="1485856" indent="0" algn="ctr">
              <a:buNone/>
              <a:defRPr sz="1733"/>
            </a:lvl4pPr>
            <a:lvl5pPr marL="1981140" indent="0" algn="ctr">
              <a:buNone/>
              <a:defRPr sz="1733"/>
            </a:lvl5pPr>
            <a:lvl6pPr marL="2476426" indent="0" algn="ctr">
              <a:buNone/>
              <a:defRPr sz="1733"/>
            </a:lvl6pPr>
            <a:lvl7pPr marL="2971711" indent="0" algn="ctr">
              <a:buNone/>
              <a:defRPr sz="1733"/>
            </a:lvl7pPr>
            <a:lvl8pPr marL="3466995" indent="0" algn="ctr">
              <a:buNone/>
              <a:defRPr sz="1733"/>
            </a:lvl8pPr>
            <a:lvl9pPr marL="3962281" indent="0" algn="ctr">
              <a:buNone/>
              <a:defRPr sz="1733"/>
            </a:lvl9pPr>
          </a:lstStyle>
          <a:p>
            <a:pPr lvl="0"/>
            <a:r>
              <a:rPr lang="en-GB" dirty="0" smtClean="0"/>
              <a:t>Subtitle here two lines max</a:t>
            </a:r>
          </a:p>
        </p:txBody>
      </p:sp>
      <p:sp>
        <p:nvSpPr>
          <p:cNvPr id="4" name="Footer Placeholder 3" hidden="1"/>
          <p:cNvSpPr>
            <a:spLocks noGrp="1"/>
          </p:cNvSpPr>
          <p:nvPr>
            <p:ph type="ftr" sz="quarter" idx="11"/>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9"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20"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7" name="SD_LAN_peDocumentDate"/>
          <p:cNvSpPr>
            <a:spLocks noGrp="1"/>
          </p:cNvSpPr>
          <p:nvPr>
            <p:ph type="body" sz="quarter" idx="14" hasCustomPrompt="1"/>
          </p:nvPr>
        </p:nvSpPr>
        <p:spPr>
          <a:xfrm>
            <a:off x="426452" y="7034213"/>
            <a:ext cx="7605958" cy="277813"/>
          </a:xfrm>
        </p:spPr>
        <p:txBody>
          <a:bodyPr lIns="0"/>
          <a:lstStyle>
            <a:lvl1pPr>
              <a:lnSpc>
                <a:spcPct val="106000"/>
              </a:lnSpc>
              <a:spcAft>
                <a:spcPts val="0"/>
              </a:spcAft>
              <a:defRPr sz="1000"/>
            </a:lvl1pPr>
          </a:lstStyle>
          <a:p>
            <a:pPr lvl="0"/>
            <a:r>
              <a:rPr lang="en-GB" dirty="0" smtClean="0"/>
              <a:t>Name | Date</a:t>
            </a:r>
          </a:p>
        </p:txBody>
      </p:sp>
    </p:spTree>
    <p:extLst>
      <p:ext uri="{BB962C8B-B14F-4D97-AF65-F5344CB8AC3E}">
        <p14:creationId xmlns:p14="http://schemas.microsoft.com/office/powerpoint/2010/main" val="3822593002"/>
      </p:ext>
    </p:extLst>
  </p:cSld>
  <p:clrMapOvr>
    <a:masterClrMapping/>
  </p:clrMapOvr>
  <p:transition>
    <p:fade/>
  </p:transition>
  <p:extLst mod="1">
    <p:ext uri="{DCECCB84-F9BA-43D5-87BE-67443E8EF086}">
      <p15:sldGuideLst xmlns:p15="http://schemas.microsoft.com/office/powerpoint/2012/main">
        <p15:guide id="1" orient="horz" pos="4507">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48300" y="1880190"/>
            <a:ext cx="9219548" cy="1755329"/>
          </a:xfrm>
        </p:spPr>
        <p:txBody>
          <a:bodyPr anchor="b"/>
          <a:lstStyle>
            <a:lvl1pPr>
              <a:lnSpc>
                <a:spcPct val="95000"/>
              </a:lnSpc>
              <a:defRPr sz="3900" b="1">
                <a:solidFill>
                  <a:schemeClr val="tx1"/>
                </a:solidFill>
                <a:latin typeface="+mj-lt"/>
                <a:ea typeface="Open Sans" panose="020B0606030504020204" pitchFamily="34" charset="0"/>
                <a:cs typeface="Open Sans" panose="020B0606030504020204" pitchFamily="34" charset="0"/>
              </a:defRPr>
            </a:lvl1pPr>
          </a:lstStyle>
          <a:p>
            <a:r>
              <a:rPr lang="en-GB" noProof="0" dirty="0" smtClean="0"/>
              <a:t>Click to edit Master title style</a:t>
            </a:r>
            <a:endParaRPr lang="en-GB" noProof="0" dirty="0"/>
          </a:p>
        </p:txBody>
      </p:sp>
      <p:sp>
        <p:nvSpPr>
          <p:cNvPr id="3" name="Text Placeholder 2"/>
          <p:cNvSpPr>
            <a:spLocks noGrp="1"/>
          </p:cNvSpPr>
          <p:nvPr>
            <p:ph type="body" idx="1"/>
          </p:nvPr>
        </p:nvSpPr>
        <p:spPr bwMode="gray">
          <a:xfrm>
            <a:off x="448300" y="3779839"/>
            <a:ext cx="9219548" cy="1726812"/>
          </a:xfrm>
        </p:spPr>
        <p:txBody>
          <a:bodyPr lIns="0" tIns="0" rIns="0" bIns="0">
            <a:noAutofit/>
          </a:bodyPr>
          <a:lstStyle>
            <a:lvl1pPr marL="0" indent="0">
              <a:lnSpc>
                <a:spcPct val="95000"/>
              </a:lnSpc>
              <a:spcAft>
                <a:spcPts val="0"/>
              </a:spcAft>
              <a:buNone/>
              <a:defRPr sz="3900">
                <a:solidFill>
                  <a:schemeClr val="tx1"/>
                </a:solidFill>
              </a:defRPr>
            </a:lvl1pPr>
            <a:lvl2pPr marL="495286" indent="0">
              <a:buNone/>
              <a:defRPr sz="2167">
                <a:solidFill>
                  <a:schemeClr val="tx1">
                    <a:tint val="75000"/>
                  </a:schemeClr>
                </a:solidFill>
              </a:defRPr>
            </a:lvl2pPr>
            <a:lvl3pPr marL="990571" indent="0">
              <a:buNone/>
              <a:defRPr sz="1950">
                <a:solidFill>
                  <a:schemeClr val="tx1">
                    <a:tint val="75000"/>
                  </a:schemeClr>
                </a:solidFill>
              </a:defRPr>
            </a:lvl3pPr>
            <a:lvl4pPr marL="1485856" indent="0">
              <a:buNone/>
              <a:defRPr sz="1733">
                <a:solidFill>
                  <a:schemeClr val="tx1">
                    <a:tint val="75000"/>
                  </a:schemeClr>
                </a:solidFill>
              </a:defRPr>
            </a:lvl4pPr>
            <a:lvl5pPr marL="1981140" indent="0">
              <a:buNone/>
              <a:defRPr sz="1733">
                <a:solidFill>
                  <a:schemeClr val="tx1">
                    <a:tint val="75000"/>
                  </a:schemeClr>
                </a:solidFill>
              </a:defRPr>
            </a:lvl5pPr>
            <a:lvl6pPr marL="2476426" indent="0">
              <a:buNone/>
              <a:defRPr sz="1733">
                <a:solidFill>
                  <a:schemeClr val="tx1">
                    <a:tint val="75000"/>
                  </a:schemeClr>
                </a:solidFill>
              </a:defRPr>
            </a:lvl6pPr>
            <a:lvl7pPr marL="2971711" indent="0">
              <a:buNone/>
              <a:defRPr sz="1733">
                <a:solidFill>
                  <a:schemeClr val="tx1">
                    <a:tint val="75000"/>
                  </a:schemeClr>
                </a:solidFill>
              </a:defRPr>
            </a:lvl7pPr>
            <a:lvl8pPr marL="3466995" indent="0">
              <a:buNone/>
              <a:defRPr sz="1733">
                <a:solidFill>
                  <a:schemeClr val="tx1">
                    <a:tint val="75000"/>
                  </a:schemeClr>
                </a:solidFill>
              </a:defRPr>
            </a:lvl8pPr>
            <a:lvl9pPr marL="3962281" indent="0">
              <a:buNone/>
              <a:defRPr sz="1733">
                <a:solidFill>
                  <a:schemeClr val="tx1">
                    <a:tint val="75000"/>
                  </a:schemeClr>
                </a:solidFill>
              </a:defRPr>
            </a:lvl9pPr>
          </a:lstStyle>
          <a:p>
            <a:pPr lvl="0"/>
            <a:r>
              <a:rPr lang="en-GB" noProof="0" dirty="0" smtClean="0"/>
              <a:t>Click to edit Master text styles</a:t>
            </a:r>
          </a:p>
        </p:txBody>
      </p:sp>
      <p:sp>
        <p:nvSpPr>
          <p:cNvPr id="4" name="Footer Placeholder 3"/>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502405130"/>
      </p:ext>
    </p:extLst>
  </p:cSld>
  <p:clrMapOvr>
    <a:masterClrMapping/>
  </p:clrMapOvr>
  <p:transition>
    <p:fade/>
  </p:transition>
  <p:extLst mod="1">
    <p:ext uri="{DCECCB84-F9BA-43D5-87BE-67443E8EF086}">
      <p15:sldGuideLst xmlns:p15="http://schemas.microsoft.com/office/powerpoint/2012/main">
        <p15:guide id="1" orient="horz" pos="2381">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19740" y="1795428"/>
            <a:ext cx="8168635" cy="5238785"/>
          </a:xfrm>
          <a:prstGeom prst="rect">
            <a:avLst/>
          </a:prstGeom>
        </p:spPr>
        <p:txBody>
          <a:bodyPr>
            <a:noAutofit/>
          </a:bodyPr>
          <a:lstStyle>
            <a:lvl1pPr>
              <a:spcBef>
                <a:spcPts val="3900"/>
              </a:spcBef>
              <a:defRPr sz="2383">
                <a:solidFill>
                  <a:schemeClr val="tx1"/>
                </a:solidFill>
              </a:defRPr>
            </a:lvl1pPr>
            <a:lvl2pPr marL="495286" indent="-495286">
              <a:defRPr sz="3250">
                <a:solidFill>
                  <a:schemeClr val="bg2"/>
                </a:solidFill>
              </a:defRPr>
            </a:lvl2pPr>
            <a:lvl3pPr>
              <a:defRPr sz="3250">
                <a:solidFill>
                  <a:schemeClr val="bg2"/>
                </a:solidFill>
              </a:defRPr>
            </a:lvl3pPr>
            <a:lvl4pPr>
              <a:defRPr sz="3250">
                <a:solidFill>
                  <a:schemeClr val="bg2"/>
                </a:solidFill>
              </a:defRPr>
            </a:lvl4pPr>
            <a:lvl5pPr>
              <a:defRPr sz="3250">
                <a:solidFill>
                  <a:schemeClr val="bg2"/>
                </a:solidFill>
              </a:defRPr>
            </a:lvl5pPr>
          </a:lstStyle>
          <a:p>
            <a:pPr lvl="0"/>
            <a:r>
              <a:rPr lang="en-GB" noProof="0" dirty="0" smtClean="0"/>
              <a:t>Click to edit Master text styles</a:t>
            </a:r>
          </a:p>
        </p:txBody>
      </p:sp>
      <p:sp>
        <p:nvSpPr>
          <p:cNvPr id="2" name="Footer Placeholder 1"/>
          <p:cNvSpPr>
            <a:spLocks noGrp="1"/>
          </p:cNvSpPr>
          <p:nvPr>
            <p:ph type="ftr" sz="quarter" idx="1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19309177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Letter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803868" y="423814"/>
            <a:ext cx="2453976" cy="1132915"/>
          </a:xfrm>
        </p:spPr>
        <p:txBody>
          <a:bodyPr/>
          <a:lstStyle>
            <a:lvl1pPr>
              <a:spcBef>
                <a:spcPts val="200"/>
              </a:spcBef>
              <a:defRPr sz="1000">
                <a:solidFill>
                  <a:schemeClr val="tx1"/>
                </a:solidFill>
              </a:defRPr>
            </a:lvl1pPr>
            <a:lvl2pPr>
              <a:defRPr sz="105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GB" dirty="0" smtClean="0"/>
              <a:t>Click to edit Master text styles</a:t>
            </a:r>
          </a:p>
        </p:txBody>
      </p:sp>
      <p:sp>
        <p:nvSpPr>
          <p:cNvPr id="7" name="Text Placeholder 6"/>
          <p:cNvSpPr>
            <a:spLocks noGrp="1"/>
          </p:cNvSpPr>
          <p:nvPr>
            <p:ph type="body" sz="quarter" idx="11"/>
          </p:nvPr>
        </p:nvSpPr>
        <p:spPr>
          <a:xfrm>
            <a:off x="448297" y="1846879"/>
            <a:ext cx="2422452" cy="5133298"/>
          </a:xfrm>
        </p:spPr>
        <p:txBody>
          <a:bodyPr>
            <a:noAutofit/>
          </a:bodyPr>
          <a:lstStyle>
            <a:lvl1pPr>
              <a:spcBef>
                <a:spcPts val="0"/>
              </a:spcBef>
              <a:spcAft>
                <a:spcPts val="600"/>
              </a:spcAft>
              <a:defRPr sz="1000"/>
            </a:lvl1pPr>
            <a:lvl2pPr>
              <a:spcBef>
                <a:spcPts val="300"/>
              </a:spcBef>
              <a:defRPr/>
            </a:lvl2pPr>
            <a:lvl3pPr>
              <a:spcBef>
                <a:spcPts val="300"/>
              </a:spcBef>
              <a:defRPr/>
            </a:lvl3pPr>
            <a:lvl4pPr>
              <a:spcBef>
                <a:spcPts val="300"/>
              </a:spcBef>
              <a:defRPr/>
            </a:lvl4pPr>
            <a:lvl5pPr>
              <a:spcBef>
                <a:spcPts val="300"/>
              </a:spcBef>
              <a:defRPr/>
            </a:lvl5pPr>
          </a:lstStyle>
          <a:p>
            <a:pPr lvl="0"/>
            <a:r>
              <a:rPr lang="en-GB" dirty="0" smtClean="0"/>
              <a:t>Click to edit Master text styles</a:t>
            </a:r>
          </a:p>
        </p:txBody>
      </p:sp>
      <p:sp>
        <p:nvSpPr>
          <p:cNvPr id="9" name="Text Placeholder 8"/>
          <p:cNvSpPr>
            <a:spLocks noGrp="1"/>
          </p:cNvSpPr>
          <p:nvPr>
            <p:ph type="body" sz="quarter" idx="12"/>
          </p:nvPr>
        </p:nvSpPr>
        <p:spPr>
          <a:xfrm>
            <a:off x="3347295" y="1846873"/>
            <a:ext cx="6910551" cy="5134281"/>
          </a:xfrm>
        </p:spPr>
        <p:txBody>
          <a:bodyPr>
            <a:noAutofit/>
          </a:bodyPr>
          <a:lstStyle>
            <a:lvl1pPr>
              <a:spcBef>
                <a:spcPts val="1800"/>
              </a:spcBef>
              <a:defRPr sz="1000"/>
            </a:lvl1pPr>
            <a:lvl2pPr>
              <a:defRPr sz="1000"/>
            </a:lvl2pPr>
            <a:lvl3pPr>
              <a:defRPr sz="1000"/>
            </a:lvl3pPr>
            <a:lvl4pPr>
              <a:defRPr sz="1000"/>
            </a:lvl4pPr>
            <a:lvl5pPr>
              <a:defRPr sz="1000"/>
            </a:lvl5pPr>
            <a:lvl6pPr marL="386088" indent="0">
              <a:buNone/>
              <a:defRPr/>
            </a:lvl6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 name="Footer Placeholder 1" hidden="1"/>
          <p:cNvSpPr>
            <a:spLocks noGrp="1"/>
          </p:cNvSpPr>
          <p:nvPr>
            <p:ph type="ftr" sz="quarter" idx="13"/>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7"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18"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Tree>
    <p:extLst>
      <p:ext uri="{BB962C8B-B14F-4D97-AF65-F5344CB8AC3E}">
        <p14:creationId xmlns:p14="http://schemas.microsoft.com/office/powerpoint/2010/main" val="2232823405"/>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32000" y="1835675"/>
            <a:ext cx="8156375" cy="5199027"/>
          </a:xfrm>
          <a:prstGeom prst="rect">
            <a:avLst/>
          </a:prstGeom>
        </p:spPr>
        <p:txBody>
          <a:bodyPr/>
          <a:lstStyle>
            <a:lvl1pPr>
              <a:tabLst>
                <a:tab pos="7289979" algn="r"/>
              </a:tabLst>
              <a:defRPr/>
            </a:lvl1pPr>
            <a:lvl2pPr>
              <a:tabLst>
                <a:tab pos="7289979" algn="r"/>
              </a:tabLst>
              <a:defRPr/>
            </a:lvl2pPr>
            <a:lvl3pPr>
              <a:tabLst>
                <a:tab pos="7289979" algn="r"/>
              </a:tabLst>
              <a:defRPr/>
            </a:lvl3pPr>
            <a:lvl4pPr>
              <a:tabLst>
                <a:tab pos="7289979" algn="r"/>
              </a:tabLst>
              <a:defRPr/>
            </a:lvl4pPr>
            <a:lvl5pPr>
              <a:tabLst>
                <a:tab pos="5448137" algn="r"/>
              </a:tabLst>
              <a:defRPr baseline="0"/>
            </a:lvl5pPr>
            <a:lvl6pPr marL="386088" indent="0">
              <a:buNone/>
              <a:tabLst>
                <a:tab pos="7289979" algn="r"/>
              </a:tabLst>
              <a:defRPr/>
            </a:lvl6pPr>
            <a:lvl7pPr>
              <a:tabLst>
                <a:tab pos="7289979" algn="r"/>
              </a:tabLst>
              <a:defRPr/>
            </a:lvl7pPr>
            <a:lvl8pPr>
              <a:tabLst>
                <a:tab pos="7289979" algn="r"/>
              </a:tabLst>
              <a:defRPr/>
            </a:lvl8pPr>
            <a:lvl9pPr>
              <a:tabLst>
                <a:tab pos="7289979" algn="r"/>
              </a:tabLst>
              <a:defRPr/>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7" name="Title Placeholder 1"/>
          <p:cNvSpPr>
            <a:spLocks noGrp="1"/>
          </p:cNvSpPr>
          <p:nvPr>
            <p:ph type="title" hasCustomPrompt="1"/>
          </p:nvPr>
        </p:nvSpPr>
        <p:spPr>
          <a:xfrm>
            <a:off x="432000" y="349990"/>
            <a:ext cx="9824838" cy="769968"/>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561769051"/>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88" y="349250"/>
            <a:ext cx="9823450" cy="769967"/>
          </a:xfrm>
          <a:prstGeom prst="rect">
            <a:avLst/>
          </a:prstGeom>
        </p:spPr>
        <p:txBody>
          <a:bodyPr vert="horz" lIns="0" tIns="0" rIns="0" bIns="0" rtlCol="0" anchor="t" anchorCtr="0">
            <a:noAutofit/>
          </a:bodyPr>
          <a:lstStyle>
            <a:lvl1pPr>
              <a:defRPr/>
            </a:lvl1pPr>
          </a:lstStyle>
          <a:p>
            <a:r>
              <a:rPr lang="en-GB" noProof="0" dirty="0" smtClean="0"/>
              <a:t>Click to add title</a:t>
            </a:r>
            <a:endParaRPr lang="en-GB" noProof="0" dirty="0"/>
          </a:p>
        </p:txBody>
      </p:sp>
      <p:sp>
        <p:nvSpPr>
          <p:cNvPr id="5" name="Picture Placeholder 9"/>
          <p:cNvSpPr>
            <a:spLocks noGrp="1"/>
          </p:cNvSpPr>
          <p:nvPr>
            <p:ph type="pic" sz="quarter" idx="15"/>
          </p:nvPr>
        </p:nvSpPr>
        <p:spPr>
          <a:xfrm>
            <a:off x="4810781" y="1875924"/>
            <a:ext cx="5446057" cy="5158778"/>
          </a:xfrm>
        </p:spPr>
        <p:txBody>
          <a:bodyPr/>
          <a:lstStyle/>
          <a:p>
            <a:r>
              <a:rPr lang="en-GB" noProof="0" dirty="0" smtClean="0"/>
              <a:t>Click icon to add picture</a:t>
            </a:r>
            <a:endParaRPr lang="en-GB" noProof="0" dirty="0"/>
          </a:p>
        </p:txBody>
      </p:sp>
      <p:sp>
        <p:nvSpPr>
          <p:cNvPr id="6" name="Content Placeholder 3"/>
          <p:cNvSpPr>
            <a:spLocks noGrp="1"/>
          </p:cNvSpPr>
          <p:nvPr>
            <p:ph sz="quarter" idx="10"/>
          </p:nvPr>
        </p:nvSpPr>
        <p:spPr>
          <a:xfrm>
            <a:off x="433388" y="1835675"/>
            <a:ext cx="3914619" cy="5199027"/>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1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738968709"/>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6"/>
            <a:ext cx="9823450" cy="769967"/>
          </a:xfrm>
        </p:spPr>
        <p:txBody>
          <a:bodyPr/>
          <a:lstStyle/>
          <a:p>
            <a:r>
              <a:rPr lang="en-GB" dirty="0" smtClean="0"/>
              <a:t>Click to edit Master title style</a:t>
            </a:r>
            <a:endParaRPr lang="en-GB" dirty="0"/>
          </a:p>
        </p:txBody>
      </p:sp>
      <p:sp>
        <p:nvSpPr>
          <p:cNvPr id="14" name="Text Placeholder 18"/>
          <p:cNvSpPr>
            <a:spLocks noGrp="1"/>
          </p:cNvSpPr>
          <p:nvPr>
            <p:ph idx="1"/>
          </p:nvPr>
        </p:nvSpPr>
        <p:spPr>
          <a:xfrm>
            <a:off x="433388" y="1835675"/>
            <a:ext cx="9823450" cy="519902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3" name="Footer Placeholder 2"/>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710123303"/>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3388" y="718270"/>
            <a:ext cx="9823450" cy="834730"/>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4" name="Title Placeholder 1"/>
          <p:cNvSpPr>
            <a:spLocks noGrp="1"/>
          </p:cNvSpPr>
          <p:nvPr>
            <p:ph type="title"/>
          </p:nvPr>
        </p:nvSpPr>
        <p:spPr>
          <a:xfrm>
            <a:off x="433388" y="349989"/>
            <a:ext cx="9823450" cy="368282"/>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8" name="Text Placeholder 18"/>
          <p:cNvSpPr>
            <a:spLocks noGrp="1"/>
          </p:cNvSpPr>
          <p:nvPr>
            <p:ph idx="1"/>
          </p:nvPr>
        </p:nvSpPr>
        <p:spPr>
          <a:xfrm>
            <a:off x="433388" y="1836738"/>
            <a:ext cx="9823450" cy="519514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51716668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5560956" y="2342434"/>
            <a:ext cx="4695882" cy="4404850"/>
          </a:xfrm>
        </p:spPr>
        <p:txBody>
          <a:bodyPr/>
          <a:lstStyle/>
          <a:p>
            <a:r>
              <a:rPr lang="en-GB" dirty="0" smtClean="0"/>
              <a:t>Click icon to add chart</a:t>
            </a:r>
            <a:endParaRPr lang="en-GB" dirty="0"/>
          </a:p>
        </p:txBody>
      </p:sp>
      <p:sp>
        <p:nvSpPr>
          <p:cNvPr id="6" name="Text Placeholder 5"/>
          <p:cNvSpPr>
            <a:spLocks noGrp="1"/>
          </p:cNvSpPr>
          <p:nvPr>
            <p:ph type="body" sz="quarter" idx="22"/>
          </p:nvPr>
        </p:nvSpPr>
        <p:spPr>
          <a:xfrm>
            <a:off x="5560956" y="1835673"/>
            <a:ext cx="4695882" cy="463729"/>
          </a:xfrm>
        </p:spPr>
        <p:txBody>
          <a:bodyPr/>
          <a:lstStyle/>
          <a:p>
            <a:pPr lvl="0"/>
            <a:r>
              <a:rPr lang="en-GB" noProof="0" dirty="0" smtClean="0"/>
              <a:t>Click to edit Master text styles</a:t>
            </a:r>
          </a:p>
        </p:txBody>
      </p:sp>
      <p:sp>
        <p:nvSpPr>
          <p:cNvPr id="11"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Title Placeholder 1"/>
          <p:cNvSpPr>
            <a:spLocks noGrp="1"/>
          </p:cNvSpPr>
          <p:nvPr>
            <p:ph type="title" hasCustomPrompt="1"/>
          </p:nvPr>
        </p:nvSpPr>
        <p:spPr>
          <a:xfrm>
            <a:off x="433388" y="349990"/>
            <a:ext cx="9823450" cy="36827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5" name="Text Placeholder 7"/>
          <p:cNvSpPr>
            <a:spLocks noGrp="1"/>
          </p:cNvSpPr>
          <p:nvPr>
            <p:ph type="body" sz="quarter" idx="23"/>
          </p:nvPr>
        </p:nvSpPr>
        <p:spPr>
          <a:xfrm>
            <a:off x="433389" y="6747290"/>
            <a:ext cx="9798088" cy="286924"/>
          </a:xfrm>
        </p:spPr>
        <p:txBody>
          <a:bodyPr>
            <a:noAutofit/>
          </a:bodyPr>
          <a:lstStyle>
            <a:lvl1pPr>
              <a:spcAft>
                <a:spcPts val="0"/>
              </a:spcAft>
              <a:defRPr sz="1000"/>
            </a:lvl1pPr>
          </a:lstStyle>
          <a:p>
            <a:pPr lvl="0"/>
            <a:r>
              <a:rPr lang="en-GB" dirty="0" smtClean="0"/>
              <a:t>Click to edit Master text styles</a:t>
            </a:r>
          </a:p>
        </p:txBody>
      </p:sp>
      <p:sp>
        <p:nvSpPr>
          <p:cNvPr id="9" name="Chart Placeholder 2"/>
          <p:cNvSpPr>
            <a:spLocks noGrp="1"/>
          </p:cNvSpPr>
          <p:nvPr>
            <p:ph type="chart" sz="quarter" idx="24"/>
          </p:nvPr>
        </p:nvSpPr>
        <p:spPr>
          <a:xfrm>
            <a:off x="433389" y="2342434"/>
            <a:ext cx="4688646" cy="4404850"/>
          </a:xfrm>
        </p:spPr>
        <p:txBody>
          <a:bodyPr/>
          <a:lstStyle/>
          <a:p>
            <a:r>
              <a:rPr lang="en-GB" dirty="0" smtClean="0"/>
              <a:t>Click icon to add chart</a:t>
            </a:r>
            <a:endParaRPr lang="en-GB" dirty="0"/>
          </a:p>
        </p:txBody>
      </p:sp>
      <p:sp>
        <p:nvSpPr>
          <p:cNvPr id="12" name="Text Placeholder 5"/>
          <p:cNvSpPr>
            <a:spLocks noGrp="1"/>
          </p:cNvSpPr>
          <p:nvPr>
            <p:ph type="body" sz="quarter" idx="25"/>
          </p:nvPr>
        </p:nvSpPr>
        <p:spPr>
          <a:xfrm>
            <a:off x="433385" y="1835673"/>
            <a:ext cx="4688649" cy="463729"/>
          </a:xfrm>
        </p:spPr>
        <p:txBody>
          <a:bodyPr/>
          <a:lstStyle/>
          <a:p>
            <a:pPr lvl="0"/>
            <a:r>
              <a:rPr lang="en-GB" noProof="0" dirty="0" smtClean="0"/>
              <a:t>Click to edit Master text styles</a:t>
            </a:r>
          </a:p>
        </p:txBody>
      </p:sp>
      <p:sp>
        <p:nvSpPr>
          <p:cNvPr id="2" name="Footer Placeholder 1"/>
          <p:cNvSpPr>
            <a:spLocks noGrp="1"/>
          </p:cNvSpPr>
          <p:nvPr>
            <p:ph type="ftr" sz="quarter" idx="26"/>
          </p:nvPr>
        </p:nvSpPr>
        <p:spPr/>
        <p:txBody>
          <a:bodyPr/>
          <a:lstStyle/>
          <a:p>
            <a:r>
              <a:rPr lang="en-GB" smtClean="0"/>
              <a:t>DRAFT: Prudential TCFD Readiness Report </a:t>
            </a:r>
            <a:endParaRPr lang="en-GB" dirty="0"/>
          </a:p>
        </p:txBody>
      </p:sp>
    </p:spTree>
    <p:extLst>
      <p:ext uri="{BB962C8B-B14F-4D97-AF65-F5344CB8AC3E}">
        <p14:creationId xmlns:p14="http://schemas.microsoft.com/office/powerpoint/2010/main" val="1200285679"/>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14" name="Title Placeholder 1"/>
          <p:cNvSpPr>
            <a:spLocks noGrp="1"/>
          </p:cNvSpPr>
          <p:nvPr>
            <p:ph type="title"/>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8" name="Text Placeholder 18"/>
          <p:cNvSpPr>
            <a:spLocks noGrp="1"/>
          </p:cNvSpPr>
          <p:nvPr>
            <p:ph idx="1"/>
          </p:nvPr>
        </p:nvSpPr>
        <p:spPr>
          <a:xfrm>
            <a:off x="433388" y="1836738"/>
            <a:ext cx="9823450" cy="5195147"/>
          </a:xfrm>
          <a:prstGeom prst="rect">
            <a:avLst/>
          </a:prstGeom>
        </p:spPr>
        <p:txBody>
          <a:bodyPr vert="horz" lIns="0" tIns="0" rIns="0" bIns="0" rtlCol="0">
            <a:noAutofit/>
          </a:bodyPr>
          <a:lstStyle>
            <a:lvl1pPr>
              <a:defRPr sz="1733"/>
            </a:lvl1pPr>
            <a:lvl2pPr>
              <a:defRPr sz="1733"/>
            </a:lvl2pPr>
            <a:lvl3pPr>
              <a:defRPr sz="1733"/>
            </a:lvl3pPr>
            <a:lvl4pPr>
              <a:defRPr sz="1733"/>
            </a:lvl4pPr>
            <a:lvl5pPr>
              <a:defRPr sz="1733"/>
            </a:lvl5pPr>
            <a:lvl6pPr marL="386088" indent="0">
              <a:buNone/>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337037664"/>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3388" y="717056"/>
            <a:ext cx="9823451"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6" name="Title Placeholder 1"/>
          <p:cNvSpPr>
            <a:spLocks noGrp="1"/>
          </p:cNvSpPr>
          <p:nvPr>
            <p:ph type="title" hasCustomPrompt="1"/>
          </p:nvPr>
        </p:nvSpPr>
        <p:spPr>
          <a:xfrm>
            <a:off x="433391" y="349990"/>
            <a:ext cx="9823451" cy="36706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7" name="Chart Placeholder 3"/>
          <p:cNvSpPr>
            <a:spLocks noGrp="1"/>
          </p:cNvSpPr>
          <p:nvPr>
            <p:ph type="chart" sz="quarter" idx="15"/>
          </p:nvPr>
        </p:nvSpPr>
        <p:spPr>
          <a:xfrm>
            <a:off x="433388" y="2261955"/>
            <a:ext cx="9823450" cy="4485333"/>
          </a:xfrm>
          <a:prstGeom prst="rect">
            <a:avLst/>
          </a:prstGeom>
        </p:spPr>
        <p:txBody>
          <a:bodyPr/>
          <a:lstStyle/>
          <a:p>
            <a:r>
              <a:rPr lang="en-GB" dirty="0" smtClean="0"/>
              <a:t>Click icon to add chart</a:t>
            </a:r>
            <a:endParaRPr lang="en-GB" dirty="0"/>
          </a:p>
        </p:txBody>
      </p:sp>
      <p:sp>
        <p:nvSpPr>
          <p:cNvPr id="18" name="Text Placeholder 8"/>
          <p:cNvSpPr>
            <a:spLocks noGrp="1"/>
          </p:cNvSpPr>
          <p:nvPr>
            <p:ph type="body" sz="quarter" idx="18"/>
          </p:nvPr>
        </p:nvSpPr>
        <p:spPr>
          <a:xfrm>
            <a:off x="433388" y="1836738"/>
            <a:ext cx="9823450" cy="403874"/>
          </a:xfrm>
        </p:spPr>
        <p:txBody>
          <a:bodyPr/>
          <a:lstStyle/>
          <a:p>
            <a:pPr lvl="0"/>
            <a:r>
              <a:rPr lang="en-GB" noProof="0" dirty="0" smtClean="0"/>
              <a:t>Click to edit Master text styles</a:t>
            </a:r>
          </a:p>
        </p:txBody>
      </p:sp>
      <p:sp>
        <p:nvSpPr>
          <p:cNvPr id="19" name="Text Placeholder 7"/>
          <p:cNvSpPr>
            <a:spLocks noGrp="1"/>
          </p:cNvSpPr>
          <p:nvPr>
            <p:ph type="body" sz="quarter" idx="23"/>
          </p:nvPr>
        </p:nvSpPr>
        <p:spPr>
          <a:xfrm>
            <a:off x="433391" y="6747289"/>
            <a:ext cx="9823451" cy="287414"/>
          </a:xfrm>
        </p:spPr>
        <p:txBody>
          <a:bodyPr>
            <a:noAutofit/>
          </a:bodyPr>
          <a:lstStyle>
            <a:lvl1pPr>
              <a:spcAft>
                <a:spcPts val="0"/>
              </a:spcAft>
              <a:defRPr sz="1000"/>
            </a:lvl1pPr>
          </a:lstStyle>
          <a:p>
            <a:pPr lvl="0"/>
            <a:r>
              <a:rPr lang="en-GB"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809956153"/>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3390"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6" name="Title Placeholder 1"/>
          <p:cNvSpPr>
            <a:spLocks noGrp="1"/>
          </p:cNvSpPr>
          <p:nvPr>
            <p:ph type="title" hasCustomPrompt="1"/>
          </p:nvPr>
        </p:nvSpPr>
        <p:spPr>
          <a:xfrm>
            <a:off x="433388" y="349990"/>
            <a:ext cx="9823450" cy="368276"/>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7" name="Chart Placeholder 3"/>
          <p:cNvSpPr>
            <a:spLocks noGrp="1"/>
          </p:cNvSpPr>
          <p:nvPr>
            <p:ph type="chart" sz="quarter" idx="15"/>
          </p:nvPr>
        </p:nvSpPr>
        <p:spPr>
          <a:xfrm>
            <a:off x="449462" y="2261950"/>
            <a:ext cx="3141048" cy="4485334"/>
          </a:xfrm>
          <a:prstGeom prst="rect">
            <a:avLst/>
          </a:prstGeom>
        </p:spPr>
        <p:txBody>
          <a:bodyPr/>
          <a:lstStyle/>
          <a:p>
            <a:r>
              <a:rPr lang="en-GB" noProof="0" dirty="0" smtClean="0"/>
              <a:t>Click icon to add chart</a:t>
            </a:r>
            <a:endParaRPr lang="en-GB" noProof="0" dirty="0"/>
          </a:p>
        </p:txBody>
      </p:sp>
      <p:sp>
        <p:nvSpPr>
          <p:cNvPr id="18" name="Text Placeholder 8"/>
          <p:cNvSpPr>
            <a:spLocks noGrp="1"/>
          </p:cNvSpPr>
          <p:nvPr>
            <p:ph type="body" sz="quarter" idx="18"/>
          </p:nvPr>
        </p:nvSpPr>
        <p:spPr>
          <a:xfrm>
            <a:off x="443749" y="1835673"/>
            <a:ext cx="3146761" cy="432231"/>
          </a:xfrm>
        </p:spPr>
        <p:txBody>
          <a:bodyPr/>
          <a:lstStyle/>
          <a:p>
            <a:pPr lvl="0"/>
            <a:r>
              <a:rPr lang="en-GB" noProof="0" dirty="0" smtClean="0"/>
              <a:t>Click to edit Master text styles</a:t>
            </a:r>
          </a:p>
        </p:txBody>
      </p:sp>
      <p:sp>
        <p:nvSpPr>
          <p:cNvPr id="7" name="Chart Placeholder 3"/>
          <p:cNvSpPr>
            <a:spLocks noGrp="1"/>
          </p:cNvSpPr>
          <p:nvPr>
            <p:ph type="chart" sz="quarter" idx="19"/>
          </p:nvPr>
        </p:nvSpPr>
        <p:spPr>
          <a:xfrm>
            <a:off x="3785015" y="2261950"/>
            <a:ext cx="3123370" cy="4485334"/>
          </a:xfrm>
          <a:prstGeom prst="rect">
            <a:avLst/>
          </a:prstGeom>
        </p:spPr>
        <p:txBody>
          <a:bodyPr/>
          <a:lstStyle/>
          <a:p>
            <a:r>
              <a:rPr lang="en-GB" noProof="0" dirty="0" smtClean="0"/>
              <a:t>Click icon to add chart</a:t>
            </a:r>
            <a:endParaRPr lang="en-GB" noProof="0" dirty="0"/>
          </a:p>
        </p:txBody>
      </p:sp>
      <p:sp>
        <p:nvSpPr>
          <p:cNvPr id="8" name="Text Placeholder 8"/>
          <p:cNvSpPr>
            <a:spLocks noGrp="1"/>
          </p:cNvSpPr>
          <p:nvPr>
            <p:ph type="body" sz="quarter" idx="20"/>
          </p:nvPr>
        </p:nvSpPr>
        <p:spPr>
          <a:xfrm>
            <a:off x="3785016" y="1835674"/>
            <a:ext cx="3123370" cy="432231"/>
          </a:xfrm>
        </p:spPr>
        <p:txBody>
          <a:bodyPr/>
          <a:lstStyle/>
          <a:p>
            <a:pPr lvl="0"/>
            <a:r>
              <a:rPr lang="en-GB" noProof="0" dirty="0" smtClean="0"/>
              <a:t>Click to edit Master text styles</a:t>
            </a:r>
          </a:p>
        </p:txBody>
      </p:sp>
      <p:sp>
        <p:nvSpPr>
          <p:cNvPr id="9" name="Chart Placeholder 3"/>
          <p:cNvSpPr>
            <a:spLocks noGrp="1"/>
          </p:cNvSpPr>
          <p:nvPr>
            <p:ph type="chart" sz="quarter" idx="21"/>
          </p:nvPr>
        </p:nvSpPr>
        <p:spPr>
          <a:xfrm>
            <a:off x="7102890" y="2261950"/>
            <a:ext cx="3153948" cy="4485334"/>
          </a:xfrm>
          <a:prstGeom prst="rect">
            <a:avLst/>
          </a:prstGeom>
        </p:spPr>
        <p:txBody>
          <a:bodyPr/>
          <a:lstStyle/>
          <a:p>
            <a:r>
              <a:rPr lang="en-GB" noProof="0" dirty="0" smtClean="0"/>
              <a:t>Click icon to add chart</a:t>
            </a:r>
            <a:endParaRPr lang="en-GB" noProof="0" dirty="0"/>
          </a:p>
        </p:txBody>
      </p:sp>
      <p:sp>
        <p:nvSpPr>
          <p:cNvPr id="10" name="Text Placeholder 8"/>
          <p:cNvSpPr>
            <a:spLocks noGrp="1"/>
          </p:cNvSpPr>
          <p:nvPr>
            <p:ph type="body" sz="quarter" idx="22"/>
          </p:nvPr>
        </p:nvSpPr>
        <p:spPr>
          <a:xfrm>
            <a:off x="7098210" y="1828900"/>
            <a:ext cx="3158641" cy="439004"/>
          </a:xfrm>
        </p:spPr>
        <p:txBody>
          <a:bodyPr/>
          <a:lstStyle/>
          <a:p>
            <a:pPr lvl="0"/>
            <a:r>
              <a:rPr lang="en-GB" noProof="0" dirty="0" smtClean="0"/>
              <a:t>Click to edit Master text styles</a:t>
            </a:r>
          </a:p>
        </p:txBody>
      </p:sp>
      <p:sp>
        <p:nvSpPr>
          <p:cNvPr id="12" name="Text Placeholder 7"/>
          <p:cNvSpPr>
            <a:spLocks noGrp="1"/>
          </p:cNvSpPr>
          <p:nvPr>
            <p:ph type="body" sz="quarter" idx="23"/>
          </p:nvPr>
        </p:nvSpPr>
        <p:spPr>
          <a:xfrm>
            <a:off x="433388" y="6747288"/>
            <a:ext cx="9823449" cy="286925"/>
          </a:xfrm>
        </p:spPr>
        <p:txBody>
          <a:bodyPr>
            <a:noAutofit/>
          </a:bodyPr>
          <a:lstStyle>
            <a:lvl1pPr>
              <a:spcAft>
                <a:spcPts val="0"/>
              </a:spcAft>
              <a:defRPr sz="1000"/>
            </a:lvl1pPr>
          </a:lstStyle>
          <a:p>
            <a:pPr lvl="0"/>
            <a:r>
              <a:rPr lang="en-GB" noProof="0"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36683147"/>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Content Placeholder 3"/>
          <p:cNvSpPr>
            <a:spLocks noGrp="1"/>
          </p:cNvSpPr>
          <p:nvPr>
            <p:ph sz="quarter" idx="10"/>
          </p:nvPr>
        </p:nvSpPr>
        <p:spPr>
          <a:xfrm>
            <a:off x="433389" y="1835676"/>
            <a:ext cx="4648602" cy="5199025"/>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5" name="Content Placeholder 3"/>
          <p:cNvSpPr>
            <a:spLocks noGrp="1"/>
          </p:cNvSpPr>
          <p:nvPr>
            <p:ph sz="quarter" idx="20"/>
          </p:nvPr>
        </p:nvSpPr>
        <p:spPr>
          <a:xfrm>
            <a:off x="5612282" y="1835676"/>
            <a:ext cx="4644556" cy="5199025"/>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224766397"/>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8" name="Title Placeholder 1"/>
          <p:cNvSpPr>
            <a:spLocks noGrp="1"/>
          </p:cNvSpPr>
          <p:nvPr>
            <p:ph type="title" hasCustomPrompt="1"/>
          </p:nvPr>
        </p:nvSpPr>
        <p:spPr>
          <a:xfrm>
            <a:off x="433388" y="349987"/>
            <a:ext cx="9823450" cy="368284"/>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1" name="Content Placeholder 3"/>
          <p:cNvSpPr>
            <a:spLocks noGrp="1"/>
          </p:cNvSpPr>
          <p:nvPr>
            <p:ph sz="quarter" idx="10"/>
          </p:nvPr>
        </p:nvSpPr>
        <p:spPr>
          <a:xfrm>
            <a:off x="433388" y="1835676"/>
            <a:ext cx="4659283" cy="5199025"/>
          </a:xfrm>
          <a:prstGeom prst="rect">
            <a:avLst/>
          </a:prstGeom>
        </p:spPr>
        <p:txBody>
          <a:bodyPr>
            <a:noAutofit/>
          </a:bodyPr>
          <a:lstStyle>
            <a:lvl1pPr>
              <a:tabLst>
                <a:tab pos="5448137" algn="r"/>
              </a:tabLst>
              <a:defRPr sz="1733"/>
            </a:lvl1pPr>
            <a:lvl2pPr>
              <a:tabLst>
                <a:tab pos="5448137" algn="r"/>
              </a:tabLst>
              <a:defRPr sz="1733"/>
            </a:lvl2pPr>
            <a:lvl3pPr>
              <a:tabLst>
                <a:tab pos="5448137" algn="r"/>
              </a:tabLst>
              <a:defRPr sz="1733"/>
            </a:lvl3pPr>
            <a:lvl4pPr>
              <a:tabLst>
                <a:tab pos="5448137" algn="r"/>
              </a:tabLst>
              <a:defRPr sz="1733"/>
            </a:lvl4pPr>
            <a:lvl5pPr>
              <a:tabLst>
                <a:tab pos="5448137" algn="r"/>
              </a:tabLst>
              <a:defRPr baseline="0"/>
            </a:lvl5pPr>
            <a:lvl6pPr>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Content Placeholder 3"/>
          <p:cNvSpPr>
            <a:spLocks noGrp="1"/>
          </p:cNvSpPr>
          <p:nvPr>
            <p:ph sz="quarter" idx="20"/>
          </p:nvPr>
        </p:nvSpPr>
        <p:spPr>
          <a:xfrm>
            <a:off x="5598468" y="1835676"/>
            <a:ext cx="4658369" cy="5199025"/>
          </a:xfrm>
          <a:prstGeom prst="rect">
            <a:avLst/>
          </a:prstGeom>
        </p:spPr>
        <p:txBody>
          <a:bodyPr>
            <a:noAutofit/>
          </a:bodyPr>
          <a:lstStyle>
            <a:lvl1pPr>
              <a:tabLst>
                <a:tab pos="5448137" algn="r"/>
              </a:tabLst>
              <a:defRPr sz="1733"/>
            </a:lvl1pPr>
            <a:lvl2pPr>
              <a:tabLst>
                <a:tab pos="5448137" algn="r"/>
              </a:tabLst>
              <a:defRPr sz="1733"/>
            </a:lvl2pPr>
            <a:lvl3pPr>
              <a:tabLst>
                <a:tab pos="5448137" algn="r"/>
              </a:tabLst>
              <a:defRPr sz="1733"/>
            </a:lvl3pPr>
            <a:lvl4pPr>
              <a:tabLst>
                <a:tab pos="5448137" algn="r"/>
              </a:tabLst>
              <a:defRPr sz="1733"/>
            </a:lvl4pPr>
            <a:lvl5pPr>
              <a:tabLst>
                <a:tab pos="5448137" algn="r"/>
              </a:tabLst>
              <a:defRPr baseline="0"/>
            </a:lvl5pPr>
            <a:lvl6pPr>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542392041"/>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33388" y="1835676"/>
            <a:ext cx="4684044" cy="4911612"/>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Chart Placeholder 2"/>
          <p:cNvSpPr>
            <a:spLocks noGrp="1"/>
          </p:cNvSpPr>
          <p:nvPr>
            <p:ph type="chart" sz="quarter" idx="21"/>
          </p:nvPr>
        </p:nvSpPr>
        <p:spPr>
          <a:xfrm>
            <a:off x="5560956" y="2342434"/>
            <a:ext cx="4695882" cy="4404850"/>
          </a:xfrm>
        </p:spPr>
        <p:txBody>
          <a:bodyPr/>
          <a:lstStyle/>
          <a:p>
            <a:r>
              <a:rPr lang="en-GB" noProof="0" dirty="0" smtClean="0"/>
              <a:t>Click icon to add chart</a:t>
            </a:r>
            <a:endParaRPr lang="en-GB" noProof="0" dirty="0"/>
          </a:p>
        </p:txBody>
      </p:sp>
      <p:sp>
        <p:nvSpPr>
          <p:cNvPr id="6" name="Text Placeholder 5"/>
          <p:cNvSpPr>
            <a:spLocks noGrp="1"/>
          </p:cNvSpPr>
          <p:nvPr>
            <p:ph type="body" sz="quarter" idx="22"/>
          </p:nvPr>
        </p:nvSpPr>
        <p:spPr>
          <a:xfrm>
            <a:off x="5560956" y="1835673"/>
            <a:ext cx="4695882" cy="463729"/>
          </a:xfrm>
        </p:spPr>
        <p:txBody>
          <a:bodyPr/>
          <a:lstStyle/>
          <a:p>
            <a:pPr lvl="0"/>
            <a:r>
              <a:rPr lang="en-GB" noProof="0" dirty="0" smtClean="0"/>
              <a:t>Click to edit Master text styles</a:t>
            </a:r>
          </a:p>
        </p:txBody>
      </p:sp>
      <p:sp>
        <p:nvSpPr>
          <p:cNvPr id="11"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Title Placeholder 1"/>
          <p:cNvSpPr>
            <a:spLocks noGrp="1"/>
          </p:cNvSpPr>
          <p:nvPr>
            <p:ph type="title" hasCustomPrompt="1"/>
          </p:nvPr>
        </p:nvSpPr>
        <p:spPr>
          <a:xfrm>
            <a:off x="433388" y="349990"/>
            <a:ext cx="9823450" cy="36827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5" name="Text Placeholder 7"/>
          <p:cNvSpPr>
            <a:spLocks noGrp="1"/>
          </p:cNvSpPr>
          <p:nvPr>
            <p:ph type="body" sz="quarter" idx="23"/>
          </p:nvPr>
        </p:nvSpPr>
        <p:spPr>
          <a:xfrm>
            <a:off x="433388" y="6747289"/>
            <a:ext cx="9823450" cy="286924"/>
          </a:xfrm>
        </p:spPr>
        <p:txBody>
          <a:bodyPr>
            <a:noAutofit/>
          </a:bodyPr>
          <a:lstStyle>
            <a:lvl1pPr>
              <a:spcAft>
                <a:spcPts val="0"/>
              </a:spcAft>
              <a:defRPr sz="1000"/>
            </a:lvl1pPr>
          </a:lstStyle>
          <a:p>
            <a:pPr lvl="0"/>
            <a:r>
              <a:rPr lang="en-GB"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027143533"/>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5560956" y="2342434"/>
            <a:ext cx="4695882" cy="4404850"/>
          </a:xfrm>
        </p:spPr>
        <p:txBody>
          <a:bodyPr/>
          <a:lstStyle/>
          <a:p>
            <a:r>
              <a:rPr lang="en-GB" dirty="0" smtClean="0"/>
              <a:t>Click icon to add chart</a:t>
            </a:r>
            <a:endParaRPr lang="en-GB" dirty="0"/>
          </a:p>
        </p:txBody>
      </p:sp>
      <p:sp>
        <p:nvSpPr>
          <p:cNvPr id="6" name="Text Placeholder 5"/>
          <p:cNvSpPr>
            <a:spLocks noGrp="1"/>
          </p:cNvSpPr>
          <p:nvPr>
            <p:ph type="body" sz="quarter" idx="22"/>
          </p:nvPr>
        </p:nvSpPr>
        <p:spPr>
          <a:xfrm>
            <a:off x="5560956" y="1835673"/>
            <a:ext cx="4695882" cy="463729"/>
          </a:xfrm>
        </p:spPr>
        <p:txBody>
          <a:bodyPr/>
          <a:lstStyle/>
          <a:p>
            <a:pPr lvl="0"/>
            <a:r>
              <a:rPr lang="en-GB" noProof="0" dirty="0" smtClean="0"/>
              <a:t>Click to edit Master text styles</a:t>
            </a:r>
          </a:p>
        </p:txBody>
      </p:sp>
      <p:sp>
        <p:nvSpPr>
          <p:cNvPr id="11"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Title Placeholder 1"/>
          <p:cNvSpPr>
            <a:spLocks noGrp="1"/>
          </p:cNvSpPr>
          <p:nvPr>
            <p:ph type="title" hasCustomPrompt="1"/>
          </p:nvPr>
        </p:nvSpPr>
        <p:spPr>
          <a:xfrm>
            <a:off x="433388" y="349990"/>
            <a:ext cx="9823450" cy="36827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5" name="Text Placeholder 7"/>
          <p:cNvSpPr>
            <a:spLocks noGrp="1"/>
          </p:cNvSpPr>
          <p:nvPr>
            <p:ph type="body" sz="quarter" idx="23"/>
          </p:nvPr>
        </p:nvSpPr>
        <p:spPr>
          <a:xfrm>
            <a:off x="433389" y="6747290"/>
            <a:ext cx="9798088" cy="286924"/>
          </a:xfrm>
        </p:spPr>
        <p:txBody>
          <a:bodyPr>
            <a:noAutofit/>
          </a:bodyPr>
          <a:lstStyle>
            <a:lvl1pPr>
              <a:spcAft>
                <a:spcPts val="0"/>
              </a:spcAft>
              <a:defRPr sz="1000"/>
            </a:lvl1pPr>
          </a:lstStyle>
          <a:p>
            <a:pPr lvl="0"/>
            <a:r>
              <a:rPr lang="en-GB" dirty="0" smtClean="0"/>
              <a:t>Click to edit Master text styles</a:t>
            </a:r>
          </a:p>
        </p:txBody>
      </p:sp>
      <p:sp>
        <p:nvSpPr>
          <p:cNvPr id="9" name="Chart Placeholder 2"/>
          <p:cNvSpPr>
            <a:spLocks noGrp="1"/>
          </p:cNvSpPr>
          <p:nvPr>
            <p:ph type="chart" sz="quarter" idx="24"/>
          </p:nvPr>
        </p:nvSpPr>
        <p:spPr>
          <a:xfrm>
            <a:off x="433389" y="2342434"/>
            <a:ext cx="4688646" cy="4404850"/>
          </a:xfrm>
        </p:spPr>
        <p:txBody>
          <a:bodyPr/>
          <a:lstStyle/>
          <a:p>
            <a:r>
              <a:rPr lang="en-GB" dirty="0" smtClean="0"/>
              <a:t>Click icon to add chart</a:t>
            </a:r>
            <a:endParaRPr lang="en-GB" dirty="0"/>
          </a:p>
        </p:txBody>
      </p:sp>
      <p:sp>
        <p:nvSpPr>
          <p:cNvPr id="12" name="Text Placeholder 5"/>
          <p:cNvSpPr>
            <a:spLocks noGrp="1"/>
          </p:cNvSpPr>
          <p:nvPr>
            <p:ph type="body" sz="quarter" idx="25"/>
          </p:nvPr>
        </p:nvSpPr>
        <p:spPr>
          <a:xfrm>
            <a:off x="433385" y="1835673"/>
            <a:ext cx="4688649" cy="463729"/>
          </a:xfrm>
        </p:spPr>
        <p:txBody>
          <a:bodyPr/>
          <a:lstStyle/>
          <a:p>
            <a:pPr lvl="0"/>
            <a:r>
              <a:rPr lang="en-GB" noProof="0" dirty="0" smtClean="0"/>
              <a:t>Click to edit Master text styles</a:t>
            </a:r>
          </a:p>
        </p:txBody>
      </p:sp>
      <p:sp>
        <p:nvSpPr>
          <p:cNvPr id="2" name="Footer Placeholder 1"/>
          <p:cNvSpPr>
            <a:spLocks noGrp="1"/>
          </p:cNvSpPr>
          <p:nvPr>
            <p:ph type="ftr" sz="quarter" idx="2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041556002"/>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84" y="349990"/>
            <a:ext cx="9823449"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6" name="Content Placeholder 3"/>
          <p:cNvSpPr>
            <a:spLocks noGrp="1"/>
          </p:cNvSpPr>
          <p:nvPr>
            <p:ph sz="quarter" idx="10"/>
          </p:nvPr>
        </p:nvSpPr>
        <p:spPr>
          <a:xfrm>
            <a:off x="433389" y="1835675"/>
            <a:ext cx="3917486" cy="5199027"/>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Content Placeholder 3"/>
          <p:cNvSpPr>
            <a:spLocks noGrp="1"/>
          </p:cNvSpPr>
          <p:nvPr>
            <p:ph sz="quarter" idx="16"/>
          </p:nvPr>
        </p:nvSpPr>
        <p:spPr>
          <a:xfrm>
            <a:off x="4779704" y="1874176"/>
            <a:ext cx="5477134" cy="5160528"/>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2" name="Footer Placeholder 1"/>
          <p:cNvSpPr>
            <a:spLocks noGrp="1"/>
          </p:cNvSpPr>
          <p:nvPr>
            <p:ph type="ftr" sz="quarter" idx="17"/>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527322978"/>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92" y="349987"/>
            <a:ext cx="9823451" cy="368284"/>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6" name="Content Placeholder 3"/>
          <p:cNvSpPr>
            <a:spLocks noGrp="1"/>
          </p:cNvSpPr>
          <p:nvPr>
            <p:ph sz="quarter" idx="10"/>
          </p:nvPr>
        </p:nvSpPr>
        <p:spPr>
          <a:xfrm>
            <a:off x="6645448" y="1828388"/>
            <a:ext cx="3611390" cy="5206312"/>
          </a:xfrm>
          <a:prstGeom prst="rect">
            <a:avLst/>
          </a:prstGeom>
        </p:spPr>
        <p:txBody>
          <a:bodyPr>
            <a:noAutofit/>
          </a:bodyPr>
          <a:lstStyle>
            <a:lvl1pPr>
              <a:tabLst>
                <a:tab pos="5448137" algn="r"/>
              </a:tabLst>
              <a:defRPr sz="2383">
                <a:solidFill>
                  <a:schemeClr val="accent3"/>
                </a:solidFill>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p:txBody>
      </p:sp>
      <p:sp>
        <p:nvSpPr>
          <p:cNvPr id="8" name="Content Placeholder 3"/>
          <p:cNvSpPr>
            <a:spLocks noGrp="1"/>
          </p:cNvSpPr>
          <p:nvPr>
            <p:ph sz="quarter" idx="16"/>
          </p:nvPr>
        </p:nvSpPr>
        <p:spPr>
          <a:xfrm>
            <a:off x="433388" y="1835672"/>
            <a:ext cx="5712303" cy="5199026"/>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3" hasCustomPrompt="1"/>
          </p:nvPr>
        </p:nvSpPr>
        <p:spPr>
          <a:xfrm>
            <a:off x="433389"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2" name="Footer Placeholder 1"/>
          <p:cNvSpPr>
            <a:spLocks noGrp="1"/>
          </p:cNvSpPr>
          <p:nvPr>
            <p:ph type="ftr" sz="quarter" idx="17"/>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830459914"/>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394" y="349987"/>
            <a:ext cx="9823449" cy="368284"/>
          </a:xfrm>
        </p:spPr>
        <p:txBody>
          <a:bodyPr/>
          <a:lstStyle/>
          <a:p>
            <a:r>
              <a:rPr lang="en-GB" dirty="0" smtClean="0"/>
              <a:t>Click to add title</a:t>
            </a:r>
            <a:endParaRPr lang="en-GB" dirty="0"/>
          </a:p>
        </p:txBody>
      </p:sp>
      <p:sp>
        <p:nvSpPr>
          <p:cNvPr id="4" name="Picture Placeholder 6"/>
          <p:cNvSpPr>
            <a:spLocks noGrp="1"/>
          </p:cNvSpPr>
          <p:nvPr>
            <p:ph type="pic" sz="quarter" idx="13"/>
          </p:nvPr>
        </p:nvSpPr>
        <p:spPr>
          <a:xfrm>
            <a:off x="437101" y="1870153"/>
            <a:ext cx="2378297" cy="1388916"/>
          </a:xfrm>
        </p:spPr>
        <p:txBody>
          <a:bodyPr lIns="0" tIns="0" rIns="0" bIns="0">
            <a:noAutofit/>
          </a:bodyPr>
          <a:lstStyle/>
          <a:p>
            <a:r>
              <a:rPr lang="en-GB" noProof="0" dirty="0" smtClean="0"/>
              <a:t>Click icon to add picture</a:t>
            </a:r>
            <a:endParaRPr lang="en-GB" noProof="0" dirty="0"/>
          </a:p>
        </p:txBody>
      </p:sp>
      <p:sp>
        <p:nvSpPr>
          <p:cNvPr id="5" name="Picture Placeholder 6"/>
          <p:cNvSpPr>
            <a:spLocks noGrp="1"/>
          </p:cNvSpPr>
          <p:nvPr>
            <p:ph type="pic" sz="quarter" idx="14"/>
          </p:nvPr>
        </p:nvSpPr>
        <p:spPr>
          <a:xfrm>
            <a:off x="2942302" y="1874172"/>
            <a:ext cx="2378297" cy="1388916"/>
          </a:xfrm>
        </p:spPr>
        <p:txBody>
          <a:bodyPr lIns="0" tIns="0" rIns="0" bIns="0">
            <a:noAutofit/>
          </a:bodyPr>
          <a:lstStyle/>
          <a:p>
            <a:r>
              <a:rPr lang="en-GB" noProof="0" dirty="0" smtClean="0"/>
              <a:t>Click icon to add picture</a:t>
            </a:r>
            <a:endParaRPr lang="en-GB" noProof="0" dirty="0"/>
          </a:p>
        </p:txBody>
      </p:sp>
      <p:sp>
        <p:nvSpPr>
          <p:cNvPr id="6" name="Picture Placeholder 6"/>
          <p:cNvSpPr>
            <a:spLocks noGrp="1"/>
          </p:cNvSpPr>
          <p:nvPr>
            <p:ph type="pic" sz="quarter" idx="15"/>
          </p:nvPr>
        </p:nvSpPr>
        <p:spPr>
          <a:xfrm>
            <a:off x="5394883" y="1874172"/>
            <a:ext cx="2378297" cy="1388916"/>
          </a:xfrm>
        </p:spPr>
        <p:txBody>
          <a:bodyPr lIns="0" tIns="0" rIns="0" bIns="0">
            <a:noAutofit/>
          </a:bodyPr>
          <a:lstStyle/>
          <a:p>
            <a:r>
              <a:rPr lang="en-GB" noProof="0" dirty="0" smtClean="0"/>
              <a:t>Click icon to add picture</a:t>
            </a:r>
            <a:endParaRPr lang="en-GB" noProof="0" dirty="0"/>
          </a:p>
        </p:txBody>
      </p:sp>
      <p:sp>
        <p:nvSpPr>
          <p:cNvPr id="7" name="Picture Placeholder 6"/>
          <p:cNvSpPr>
            <a:spLocks noGrp="1"/>
          </p:cNvSpPr>
          <p:nvPr>
            <p:ph type="pic" sz="quarter" idx="16"/>
          </p:nvPr>
        </p:nvSpPr>
        <p:spPr>
          <a:xfrm>
            <a:off x="7885037" y="1874172"/>
            <a:ext cx="2378297" cy="1388916"/>
          </a:xfrm>
        </p:spPr>
        <p:txBody>
          <a:bodyPr lIns="0" tIns="0" rIns="0" bIns="0">
            <a:noAutofit/>
          </a:bodyPr>
          <a:lstStyle/>
          <a:p>
            <a:r>
              <a:rPr lang="en-GB" noProof="0" dirty="0" smtClean="0"/>
              <a:t>Click icon to add picture</a:t>
            </a:r>
            <a:endParaRPr lang="en-GB" noProof="0" dirty="0"/>
          </a:p>
        </p:txBody>
      </p:sp>
      <p:sp>
        <p:nvSpPr>
          <p:cNvPr id="9" name="Text Placeholder 8"/>
          <p:cNvSpPr>
            <a:spLocks noGrp="1"/>
          </p:cNvSpPr>
          <p:nvPr>
            <p:ph type="body" sz="quarter" idx="17"/>
          </p:nvPr>
        </p:nvSpPr>
        <p:spPr>
          <a:xfrm>
            <a:off x="433388" y="3439833"/>
            <a:ext cx="2385723" cy="3590843"/>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p:nvPr>
        </p:nvSpPr>
        <p:spPr>
          <a:xfrm>
            <a:off x="5400449" y="3439834"/>
            <a:ext cx="2378297" cy="3594868"/>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Text Placeholder 8"/>
          <p:cNvSpPr>
            <a:spLocks noGrp="1"/>
          </p:cNvSpPr>
          <p:nvPr>
            <p:ph type="body" sz="quarter" idx="19"/>
          </p:nvPr>
        </p:nvSpPr>
        <p:spPr>
          <a:xfrm>
            <a:off x="2946941" y="3443858"/>
            <a:ext cx="2378297" cy="3590844"/>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 Placeholder 8"/>
          <p:cNvSpPr>
            <a:spLocks noGrp="1"/>
          </p:cNvSpPr>
          <p:nvPr>
            <p:ph type="body" sz="quarter" idx="20"/>
          </p:nvPr>
        </p:nvSpPr>
        <p:spPr>
          <a:xfrm>
            <a:off x="7891535" y="3439833"/>
            <a:ext cx="2365303" cy="3590843"/>
          </a:xfrm>
        </p:spPr>
        <p:txBody>
          <a:bodyPr/>
          <a:lstStyle>
            <a:lvl1pPr>
              <a:defRPr b="1">
                <a:solidFill>
                  <a:schemeClr val="accent1"/>
                </a:solidFill>
              </a:defRPr>
            </a:lvl1pPr>
            <a:lvl2pPr>
              <a:spcAft>
                <a:spcPts val="0"/>
              </a:spcAft>
              <a:defRPr/>
            </a:lvl2pPr>
            <a:lvl3pPr marL="171450" indent="-17145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8"/>
          <p:cNvSpPr>
            <a:spLocks noGrp="1"/>
          </p:cNvSpPr>
          <p:nvPr>
            <p:ph type="body" sz="quarter" idx="21"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3" name="Footer Placeholder 2"/>
          <p:cNvSpPr>
            <a:spLocks noGrp="1"/>
          </p:cNvSpPr>
          <p:nvPr>
            <p:ph type="ftr" sz="quarter" idx="22"/>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39139665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84" y="349990"/>
            <a:ext cx="9823449"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6" name="Content Placeholder 3"/>
          <p:cNvSpPr>
            <a:spLocks noGrp="1"/>
          </p:cNvSpPr>
          <p:nvPr>
            <p:ph sz="quarter" idx="10"/>
          </p:nvPr>
        </p:nvSpPr>
        <p:spPr>
          <a:xfrm>
            <a:off x="433389" y="1835675"/>
            <a:ext cx="3917486" cy="5199027"/>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Content Placeholder 3"/>
          <p:cNvSpPr>
            <a:spLocks noGrp="1"/>
          </p:cNvSpPr>
          <p:nvPr>
            <p:ph sz="quarter" idx="16"/>
          </p:nvPr>
        </p:nvSpPr>
        <p:spPr>
          <a:xfrm>
            <a:off x="4779704" y="1874176"/>
            <a:ext cx="5477134" cy="5160528"/>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2" name="Footer Placeholder 1"/>
          <p:cNvSpPr>
            <a:spLocks noGrp="1"/>
          </p:cNvSpPr>
          <p:nvPr>
            <p:ph type="ftr" sz="quarter" idx="17"/>
          </p:nvPr>
        </p:nvSpPr>
        <p:spPr/>
        <p:txBody>
          <a:bodyPr/>
          <a:lstStyle/>
          <a:p>
            <a:r>
              <a:rPr lang="en-GB" smtClean="0"/>
              <a:t>DRAFT: Prudential TCFD Readiness Report </a:t>
            </a:r>
            <a:endParaRPr lang="en-GB" dirty="0"/>
          </a:p>
        </p:txBody>
      </p:sp>
    </p:spTree>
    <p:extLst>
      <p:ext uri="{BB962C8B-B14F-4D97-AF65-F5344CB8AC3E}">
        <p14:creationId xmlns:p14="http://schemas.microsoft.com/office/powerpoint/2010/main" val="1890274777"/>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44" y="349987"/>
            <a:ext cx="9823391" cy="368284"/>
          </a:xfrm>
        </p:spPr>
        <p:txBody>
          <a:bodyPr/>
          <a:lstStyle/>
          <a:p>
            <a:r>
              <a:rPr lang="en-GB" dirty="0" smtClean="0"/>
              <a:t>Click to add title</a:t>
            </a:r>
            <a:endParaRPr lang="en-GB" noProof="0" dirty="0"/>
          </a:p>
        </p:txBody>
      </p:sp>
      <p:sp>
        <p:nvSpPr>
          <p:cNvPr id="4" name="Rectangle 3"/>
          <p:cNvSpPr/>
          <p:nvPr userDrawn="1"/>
        </p:nvSpPr>
        <p:spPr>
          <a:xfrm>
            <a:off x="433388" y="1881842"/>
            <a:ext cx="482833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5" name="Rectangle 4"/>
          <p:cNvSpPr/>
          <p:nvPr userDrawn="1"/>
        </p:nvSpPr>
        <p:spPr>
          <a:xfrm>
            <a:off x="5435599" y="1874170"/>
            <a:ext cx="4827600" cy="67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6" name="Rectangle 5"/>
          <p:cNvSpPr/>
          <p:nvPr userDrawn="1"/>
        </p:nvSpPr>
        <p:spPr>
          <a:xfrm>
            <a:off x="432441" y="4481101"/>
            <a:ext cx="48276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7" name="Rectangle 6"/>
          <p:cNvSpPr/>
          <p:nvPr userDrawn="1"/>
        </p:nvSpPr>
        <p:spPr>
          <a:xfrm>
            <a:off x="5447600" y="4481101"/>
            <a:ext cx="48276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8" name="Picture Placeholder 11"/>
          <p:cNvSpPr>
            <a:spLocks noGrp="1"/>
          </p:cNvSpPr>
          <p:nvPr>
            <p:ph type="pic" sz="quarter" idx="25"/>
          </p:nvPr>
        </p:nvSpPr>
        <p:spPr>
          <a:xfrm>
            <a:off x="433388" y="2072587"/>
            <a:ext cx="1703488" cy="1627016"/>
          </a:xfrm>
        </p:spPr>
        <p:txBody>
          <a:bodyPr/>
          <a:lstStyle>
            <a:lvl1pPr algn="ctr">
              <a:defRPr/>
            </a:lvl1pPr>
          </a:lstStyle>
          <a:p>
            <a:r>
              <a:rPr lang="en-GB" dirty="0" smtClean="0"/>
              <a:t>Click icon to add picture</a:t>
            </a:r>
            <a:endParaRPr lang="en-GB" dirty="0"/>
          </a:p>
        </p:txBody>
      </p:sp>
      <p:sp>
        <p:nvSpPr>
          <p:cNvPr id="9" name="Picture Placeholder 11"/>
          <p:cNvSpPr>
            <a:spLocks noGrp="1"/>
          </p:cNvSpPr>
          <p:nvPr>
            <p:ph type="pic" sz="quarter" idx="27"/>
          </p:nvPr>
        </p:nvSpPr>
        <p:spPr>
          <a:xfrm>
            <a:off x="5458231" y="2072587"/>
            <a:ext cx="1725844" cy="1627016"/>
          </a:xfrm>
        </p:spPr>
        <p:txBody>
          <a:bodyPr/>
          <a:lstStyle>
            <a:lvl1pPr algn="ctr">
              <a:defRPr/>
            </a:lvl1pPr>
          </a:lstStyle>
          <a:p>
            <a:r>
              <a:rPr lang="en-GB" dirty="0" smtClean="0"/>
              <a:t>Click icon to add picture</a:t>
            </a:r>
            <a:endParaRPr lang="en-GB" dirty="0"/>
          </a:p>
        </p:txBody>
      </p:sp>
      <p:sp>
        <p:nvSpPr>
          <p:cNvPr id="10" name="Picture Placeholder 11"/>
          <p:cNvSpPr>
            <a:spLocks noGrp="1"/>
          </p:cNvSpPr>
          <p:nvPr>
            <p:ph type="pic" sz="quarter" idx="29"/>
          </p:nvPr>
        </p:nvSpPr>
        <p:spPr>
          <a:xfrm>
            <a:off x="433388" y="4691687"/>
            <a:ext cx="1703489" cy="1627016"/>
          </a:xfrm>
        </p:spPr>
        <p:txBody>
          <a:bodyPr/>
          <a:lstStyle>
            <a:lvl1pPr algn="ctr">
              <a:defRPr/>
            </a:lvl1pPr>
          </a:lstStyle>
          <a:p>
            <a:r>
              <a:rPr lang="en-GB" dirty="0" smtClean="0"/>
              <a:t>Click icon to add picture</a:t>
            </a:r>
            <a:endParaRPr lang="en-GB" dirty="0"/>
          </a:p>
        </p:txBody>
      </p:sp>
      <p:sp>
        <p:nvSpPr>
          <p:cNvPr id="11" name="Picture Placeholder 11"/>
          <p:cNvSpPr>
            <a:spLocks noGrp="1"/>
          </p:cNvSpPr>
          <p:nvPr>
            <p:ph type="pic" sz="quarter" idx="31"/>
          </p:nvPr>
        </p:nvSpPr>
        <p:spPr>
          <a:xfrm>
            <a:off x="5458231" y="4691687"/>
            <a:ext cx="1725844" cy="1627016"/>
          </a:xfrm>
        </p:spPr>
        <p:txBody>
          <a:bodyPr/>
          <a:lstStyle>
            <a:lvl1pPr algn="ctr">
              <a:defRPr/>
            </a:lvl1pPr>
          </a:lstStyle>
          <a:p>
            <a:r>
              <a:rPr lang="en-GB" dirty="0" smtClean="0"/>
              <a:t>Click icon to add picture</a:t>
            </a:r>
            <a:endParaRPr lang="en-GB" dirty="0"/>
          </a:p>
        </p:txBody>
      </p:sp>
      <p:sp>
        <p:nvSpPr>
          <p:cNvPr id="13" name="Text Placeholder 12"/>
          <p:cNvSpPr>
            <a:spLocks noGrp="1"/>
          </p:cNvSpPr>
          <p:nvPr>
            <p:ph type="body" sz="quarter" idx="32"/>
          </p:nvPr>
        </p:nvSpPr>
        <p:spPr>
          <a:xfrm>
            <a:off x="2353289" y="2072587"/>
            <a:ext cx="2883422"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4" name="Text Placeholder 12"/>
          <p:cNvSpPr>
            <a:spLocks noGrp="1"/>
          </p:cNvSpPr>
          <p:nvPr>
            <p:ph type="body" sz="quarter" idx="33"/>
          </p:nvPr>
        </p:nvSpPr>
        <p:spPr>
          <a:xfrm>
            <a:off x="7363391" y="2072587"/>
            <a:ext cx="2899808"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5" name="Text Placeholder 12"/>
          <p:cNvSpPr>
            <a:spLocks noGrp="1"/>
          </p:cNvSpPr>
          <p:nvPr>
            <p:ph type="body" sz="quarter" idx="34"/>
          </p:nvPr>
        </p:nvSpPr>
        <p:spPr>
          <a:xfrm>
            <a:off x="2353289" y="4691687"/>
            <a:ext cx="2883422"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6" name="Text Placeholder 12"/>
          <p:cNvSpPr>
            <a:spLocks noGrp="1"/>
          </p:cNvSpPr>
          <p:nvPr>
            <p:ph type="body" sz="quarter" idx="35"/>
          </p:nvPr>
        </p:nvSpPr>
        <p:spPr>
          <a:xfrm>
            <a:off x="7363391" y="4691687"/>
            <a:ext cx="2893447"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7"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3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272427708"/>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44" y="349992"/>
            <a:ext cx="9823391" cy="368278"/>
          </a:xfrm>
        </p:spPr>
        <p:txBody>
          <a:bodyPr/>
          <a:lstStyle/>
          <a:p>
            <a:r>
              <a:rPr lang="en-GB" dirty="0" smtClean="0"/>
              <a:t>Click to add title</a:t>
            </a:r>
            <a:endParaRPr lang="en-GB" noProof="0" dirty="0"/>
          </a:p>
        </p:txBody>
      </p:sp>
      <p:sp>
        <p:nvSpPr>
          <p:cNvPr id="4" name="Picture Placeholder 7"/>
          <p:cNvSpPr>
            <a:spLocks noGrp="1"/>
          </p:cNvSpPr>
          <p:nvPr>
            <p:ph type="pic" sz="quarter" idx="13"/>
          </p:nvPr>
        </p:nvSpPr>
        <p:spPr>
          <a:xfrm>
            <a:off x="441943" y="1874173"/>
            <a:ext cx="3205601" cy="2173406"/>
          </a:xfrm>
        </p:spPr>
        <p:txBody>
          <a:bodyPr/>
          <a:lstStyle/>
          <a:p>
            <a:r>
              <a:rPr lang="en-GB" noProof="0" dirty="0" smtClean="0"/>
              <a:t>Click icon to add picture</a:t>
            </a:r>
            <a:endParaRPr lang="en-GB" noProof="0" dirty="0"/>
          </a:p>
        </p:txBody>
      </p:sp>
      <p:sp>
        <p:nvSpPr>
          <p:cNvPr id="5" name="Picture Placeholder 7"/>
          <p:cNvSpPr>
            <a:spLocks noGrp="1"/>
          </p:cNvSpPr>
          <p:nvPr>
            <p:ph type="pic" sz="quarter" idx="14"/>
          </p:nvPr>
        </p:nvSpPr>
        <p:spPr>
          <a:xfrm>
            <a:off x="7057708" y="1874173"/>
            <a:ext cx="3205601" cy="2173406"/>
          </a:xfrm>
        </p:spPr>
        <p:txBody>
          <a:bodyPr/>
          <a:lstStyle/>
          <a:p>
            <a:r>
              <a:rPr lang="en-GB" noProof="0" dirty="0" smtClean="0"/>
              <a:t>Click icon to add picture</a:t>
            </a:r>
            <a:endParaRPr lang="en-GB" noProof="0" dirty="0"/>
          </a:p>
        </p:txBody>
      </p:sp>
      <p:sp>
        <p:nvSpPr>
          <p:cNvPr id="6" name="Picture Placeholder 7"/>
          <p:cNvSpPr>
            <a:spLocks noGrp="1"/>
          </p:cNvSpPr>
          <p:nvPr>
            <p:ph type="pic" sz="quarter" idx="15"/>
          </p:nvPr>
        </p:nvSpPr>
        <p:spPr>
          <a:xfrm>
            <a:off x="3749826" y="1874176"/>
            <a:ext cx="3205601" cy="2173406"/>
          </a:xfrm>
        </p:spPr>
        <p:txBody>
          <a:bodyPr/>
          <a:lstStyle/>
          <a:p>
            <a:r>
              <a:rPr lang="en-GB" noProof="0" dirty="0" smtClean="0"/>
              <a:t>Click icon to add picture</a:t>
            </a:r>
            <a:endParaRPr lang="en-GB" noProof="0" dirty="0"/>
          </a:p>
        </p:txBody>
      </p:sp>
      <p:sp>
        <p:nvSpPr>
          <p:cNvPr id="9" name="Text Placeholder 18"/>
          <p:cNvSpPr>
            <a:spLocks noGrp="1"/>
          </p:cNvSpPr>
          <p:nvPr>
            <p:ph idx="1" hasCustomPrompt="1"/>
          </p:nvPr>
        </p:nvSpPr>
        <p:spPr>
          <a:xfrm>
            <a:off x="441944"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18"/>
          <p:cNvSpPr>
            <a:spLocks noGrp="1"/>
          </p:cNvSpPr>
          <p:nvPr>
            <p:ph idx="16" hasCustomPrompt="1"/>
          </p:nvPr>
        </p:nvSpPr>
        <p:spPr>
          <a:xfrm>
            <a:off x="3749826"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4" name="Text Placeholder 18"/>
          <p:cNvSpPr>
            <a:spLocks noGrp="1"/>
          </p:cNvSpPr>
          <p:nvPr>
            <p:ph idx="17" hasCustomPrompt="1"/>
          </p:nvPr>
        </p:nvSpPr>
        <p:spPr>
          <a:xfrm>
            <a:off x="7057708"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19"/>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546011116"/>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33388" y="718270"/>
            <a:ext cx="9823450" cy="834730"/>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1" name="Title Placeholder 1"/>
          <p:cNvSpPr>
            <a:spLocks noGrp="1"/>
          </p:cNvSpPr>
          <p:nvPr>
            <p:ph type="title" hasCustomPrompt="1"/>
          </p:nvPr>
        </p:nvSpPr>
        <p:spPr>
          <a:xfrm>
            <a:off x="433388" y="349989"/>
            <a:ext cx="9823450" cy="368282"/>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144916152"/>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48299" y="2047982"/>
            <a:ext cx="4811558"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21"/>
          </p:nvPr>
        </p:nvSpPr>
        <p:spPr>
          <a:xfrm>
            <a:off x="5441862" y="2047982"/>
            <a:ext cx="4814976"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Content Placeholder 9"/>
          <p:cNvSpPr>
            <a:spLocks noGrp="1"/>
          </p:cNvSpPr>
          <p:nvPr>
            <p:ph sz="quarter" idx="23" hasCustomPrompt="1"/>
          </p:nvPr>
        </p:nvSpPr>
        <p:spPr>
          <a:xfrm>
            <a:off x="4060275" y="204194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12" name="Content Placeholder 10"/>
          <p:cNvSpPr>
            <a:spLocks noGrp="1"/>
          </p:cNvSpPr>
          <p:nvPr>
            <p:ph sz="quarter" idx="24" hasCustomPrompt="1"/>
          </p:nvPr>
        </p:nvSpPr>
        <p:spPr>
          <a:xfrm>
            <a:off x="9068838" y="204798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2" name="Title 1"/>
          <p:cNvSpPr>
            <a:spLocks noGrp="1"/>
          </p:cNvSpPr>
          <p:nvPr>
            <p:ph type="title" hasCustomPrompt="1"/>
          </p:nvPr>
        </p:nvSpPr>
        <p:spPr>
          <a:xfrm>
            <a:off x="433389" y="349992"/>
            <a:ext cx="9823450" cy="368278"/>
          </a:xfrm>
        </p:spPr>
        <p:txBody>
          <a:bodyPr/>
          <a:lstStyle/>
          <a:p>
            <a:r>
              <a:rPr lang="en-GB" dirty="0" smtClean="0"/>
              <a:t>Click to add title</a:t>
            </a:r>
            <a:endParaRPr lang="en-GB" noProof="0" dirty="0"/>
          </a:p>
        </p:txBody>
      </p:sp>
      <p:sp>
        <p:nvSpPr>
          <p:cNvPr id="4" name="Rectangle 3"/>
          <p:cNvSpPr/>
          <p:nvPr userDrawn="1"/>
        </p:nvSpPr>
        <p:spPr>
          <a:xfrm>
            <a:off x="432257"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5" name="Rectangle 4"/>
          <p:cNvSpPr/>
          <p:nvPr userDrawn="1"/>
        </p:nvSpPr>
        <p:spPr>
          <a:xfrm>
            <a:off x="5441800"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16"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2"/>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936681500"/>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18" name="Text Placeholder 8"/>
          <p:cNvSpPr>
            <a:spLocks noGrp="1"/>
          </p:cNvSpPr>
          <p:nvPr>
            <p:ph type="body" sz="quarter" idx="17"/>
          </p:nvPr>
        </p:nvSpPr>
        <p:spPr>
          <a:xfrm>
            <a:off x="432257" y="2047982"/>
            <a:ext cx="4827600"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9" name="Text Placeholder 8"/>
          <p:cNvSpPr>
            <a:spLocks noGrp="1"/>
          </p:cNvSpPr>
          <p:nvPr>
            <p:ph type="body" sz="quarter" idx="21"/>
          </p:nvPr>
        </p:nvSpPr>
        <p:spPr>
          <a:xfrm>
            <a:off x="5441862" y="2047982"/>
            <a:ext cx="4814976"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0" name="Title 1"/>
          <p:cNvSpPr>
            <a:spLocks noGrp="1"/>
          </p:cNvSpPr>
          <p:nvPr>
            <p:ph type="title"/>
          </p:nvPr>
        </p:nvSpPr>
        <p:spPr>
          <a:xfrm>
            <a:off x="433389" y="349992"/>
            <a:ext cx="9823450" cy="368278"/>
          </a:xfrm>
        </p:spPr>
        <p:txBody>
          <a:bodyPr/>
          <a:lstStyle/>
          <a:p>
            <a:r>
              <a:rPr lang="en-GB" noProof="0" dirty="0" smtClean="0"/>
              <a:t>Click to edit Master title style</a:t>
            </a:r>
            <a:endParaRPr lang="en-GB" noProof="0" dirty="0"/>
          </a:p>
        </p:txBody>
      </p:sp>
      <p:sp>
        <p:nvSpPr>
          <p:cNvPr id="21" name="Rectangle 20"/>
          <p:cNvSpPr/>
          <p:nvPr userDrawn="1"/>
        </p:nvSpPr>
        <p:spPr>
          <a:xfrm>
            <a:off x="432257"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2" name="Rectangle 21"/>
          <p:cNvSpPr/>
          <p:nvPr userDrawn="1"/>
        </p:nvSpPr>
        <p:spPr>
          <a:xfrm>
            <a:off x="5441800"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5"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26" name="Text Placeholder 8"/>
          <p:cNvSpPr>
            <a:spLocks noGrp="1"/>
          </p:cNvSpPr>
          <p:nvPr>
            <p:ph type="body" sz="quarter" idx="22"/>
          </p:nvPr>
        </p:nvSpPr>
        <p:spPr>
          <a:xfrm>
            <a:off x="432257" y="4590656"/>
            <a:ext cx="4835622"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7" name="Text Placeholder 8"/>
          <p:cNvSpPr>
            <a:spLocks noGrp="1"/>
          </p:cNvSpPr>
          <p:nvPr>
            <p:ph type="body" sz="quarter" idx="23"/>
          </p:nvPr>
        </p:nvSpPr>
        <p:spPr>
          <a:xfrm>
            <a:off x="5435600" y="4590656"/>
            <a:ext cx="4829260"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8" name="Rectangle 27"/>
          <p:cNvSpPr/>
          <p:nvPr userDrawn="1"/>
        </p:nvSpPr>
        <p:spPr>
          <a:xfrm>
            <a:off x="440279" y="4422538"/>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9" name="Rectangle 28"/>
          <p:cNvSpPr/>
          <p:nvPr userDrawn="1"/>
        </p:nvSpPr>
        <p:spPr>
          <a:xfrm>
            <a:off x="5449822" y="4422538"/>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 name="Footer Placeholder 1"/>
          <p:cNvSpPr>
            <a:spLocks noGrp="1"/>
          </p:cNvSpPr>
          <p:nvPr>
            <p:ph type="ftr" sz="quarter" idx="26"/>
          </p:nvPr>
        </p:nvSpPr>
        <p:spPr/>
        <p:txBody>
          <a:bodyPr/>
          <a:lstStyle/>
          <a:p>
            <a:r>
              <a:rPr lang="en-GB" smtClean="0">
                <a:solidFill>
                  <a:srgbClr val="000000"/>
                </a:solidFill>
              </a:rPr>
              <a:t>DRAFT: Prudential TCFD Readiness Report </a:t>
            </a:r>
            <a:endParaRPr lang="en-GB" dirty="0">
              <a:solidFill>
                <a:srgbClr val="000000"/>
              </a:solidFill>
            </a:endParaRPr>
          </a:p>
        </p:txBody>
      </p:sp>
      <p:sp>
        <p:nvSpPr>
          <p:cNvPr id="17" name="Content Placeholder 9"/>
          <p:cNvSpPr>
            <a:spLocks noGrp="1"/>
          </p:cNvSpPr>
          <p:nvPr>
            <p:ph sz="quarter" idx="27" hasCustomPrompt="1"/>
          </p:nvPr>
        </p:nvSpPr>
        <p:spPr>
          <a:xfrm>
            <a:off x="4060275" y="204194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2" name="Content Placeholder 10"/>
          <p:cNvSpPr>
            <a:spLocks noGrp="1"/>
          </p:cNvSpPr>
          <p:nvPr>
            <p:ph sz="quarter" idx="28" hasCustomPrompt="1"/>
          </p:nvPr>
        </p:nvSpPr>
        <p:spPr>
          <a:xfrm>
            <a:off x="9068838" y="204798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3" name="Content Placeholder 11"/>
          <p:cNvSpPr>
            <a:spLocks noGrp="1"/>
          </p:cNvSpPr>
          <p:nvPr>
            <p:ph sz="quarter" idx="29" hasCustomPrompt="1"/>
          </p:nvPr>
        </p:nvSpPr>
        <p:spPr>
          <a:xfrm>
            <a:off x="4060275" y="4590656"/>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4" name="Content Placeholder 12"/>
          <p:cNvSpPr>
            <a:spLocks noGrp="1"/>
          </p:cNvSpPr>
          <p:nvPr>
            <p:ph sz="quarter" idx="24" hasCustomPrompt="1"/>
          </p:nvPr>
        </p:nvSpPr>
        <p:spPr>
          <a:xfrm>
            <a:off x="9068838" y="4596696"/>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Tree>
    <p:extLst>
      <p:ext uri="{BB962C8B-B14F-4D97-AF65-F5344CB8AC3E}">
        <p14:creationId xmlns:p14="http://schemas.microsoft.com/office/powerpoint/2010/main" val="2705717512"/>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7"/>
            <a:ext cx="9823450" cy="368284"/>
          </a:xfrm>
        </p:spPr>
        <p:txBody>
          <a:bodyPr/>
          <a:lstStyle/>
          <a:p>
            <a:r>
              <a:rPr lang="en-GB" noProof="0" dirty="0" smtClean="0"/>
              <a:t>Click to edit Master title style</a:t>
            </a:r>
            <a:endParaRPr lang="en-GB" noProof="0" dirty="0"/>
          </a:p>
        </p:txBody>
      </p:sp>
      <p:sp>
        <p:nvSpPr>
          <p:cNvPr id="4" name="Rectangle 3"/>
          <p:cNvSpPr/>
          <p:nvPr userDrawn="1"/>
        </p:nvSpPr>
        <p:spPr>
          <a:xfrm>
            <a:off x="3764376" y="1880515"/>
            <a:ext cx="31680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5" name="Rectangle 4"/>
          <p:cNvSpPr/>
          <p:nvPr userDrawn="1"/>
        </p:nvSpPr>
        <p:spPr>
          <a:xfrm>
            <a:off x="433387" y="1874175"/>
            <a:ext cx="3168000" cy="658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6" name="Rectangle 5"/>
          <p:cNvSpPr/>
          <p:nvPr userDrawn="1"/>
        </p:nvSpPr>
        <p:spPr>
          <a:xfrm>
            <a:off x="7092674" y="1880515"/>
            <a:ext cx="31680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7" name="Text Placeholder 8"/>
          <p:cNvSpPr>
            <a:spLocks noGrp="1"/>
          </p:cNvSpPr>
          <p:nvPr>
            <p:ph type="body" sz="quarter" idx="17"/>
          </p:nvPr>
        </p:nvSpPr>
        <p:spPr>
          <a:xfrm>
            <a:off x="3780890" y="2040871"/>
            <a:ext cx="3151486"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8"/>
          </p:nvPr>
        </p:nvSpPr>
        <p:spPr>
          <a:xfrm>
            <a:off x="433388" y="2040871"/>
            <a:ext cx="3154362"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9"/>
          </p:nvPr>
        </p:nvSpPr>
        <p:spPr>
          <a:xfrm>
            <a:off x="7102475" y="2040871"/>
            <a:ext cx="3154363"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3" hasCustomPrompt="1"/>
          </p:nvPr>
        </p:nvSpPr>
        <p:spPr>
          <a:xfrm>
            <a:off x="439924" y="718270"/>
            <a:ext cx="9816913"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99019532"/>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439927" y="349989"/>
            <a:ext cx="9816912" cy="368282"/>
          </a:xfrm>
        </p:spPr>
        <p:txBody>
          <a:bodyPr/>
          <a:lstStyle/>
          <a:p>
            <a:r>
              <a:rPr lang="en-GB" noProof="0" dirty="0" smtClean="0"/>
              <a:t>Click to edit Master title style</a:t>
            </a:r>
            <a:endParaRPr lang="en-GB" noProof="0" dirty="0"/>
          </a:p>
        </p:txBody>
      </p:sp>
      <p:sp>
        <p:nvSpPr>
          <p:cNvPr id="4" name="Text Placeholder 8"/>
          <p:cNvSpPr>
            <a:spLocks noGrp="1"/>
          </p:cNvSpPr>
          <p:nvPr>
            <p:ph type="body" sz="quarter" idx="17"/>
          </p:nvPr>
        </p:nvSpPr>
        <p:spPr>
          <a:xfrm>
            <a:off x="464340"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Text Placeholder 8"/>
          <p:cNvSpPr>
            <a:spLocks noGrp="1"/>
          </p:cNvSpPr>
          <p:nvPr>
            <p:ph type="body" sz="quarter" idx="18"/>
          </p:nvPr>
        </p:nvSpPr>
        <p:spPr>
          <a:xfrm>
            <a:off x="7952698"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ext Placeholder 8"/>
          <p:cNvSpPr>
            <a:spLocks noGrp="1"/>
          </p:cNvSpPr>
          <p:nvPr>
            <p:ph type="body" sz="quarter" idx="19"/>
          </p:nvPr>
        </p:nvSpPr>
        <p:spPr>
          <a:xfrm>
            <a:off x="2960460"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7" name="Text Placeholder 8"/>
          <p:cNvSpPr>
            <a:spLocks noGrp="1"/>
          </p:cNvSpPr>
          <p:nvPr>
            <p:ph type="body" sz="quarter" idx="20"/>
          </p:nvPr>
        </p:nvSpPr>
        <p:spPr>
          <a:xfrm>
            <a:off x="5456578"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3" hasCustomPrompt="1"/>
          </p:nvPr>
        </p:nvSpPr>
        <p:spPr>
          <a:xfrm>
            <a:off x="439926" y="718270"/>
            <a:ext cx="9816912"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207928911"/>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9" name="Title Placeholder 1"/>
          <p:cNvSpPr>
            <a:spLocks noGrp="1"/>
          </p:cNvSpPr>
          <p:nvPr>
            <p:ph type="title" hasCustomPrompt="1"/>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0" name="Text Placeholder 18"/>
          <p:cNvSpPr>
            <a:spLocks noGrp="1"/>
          </p:cNvSpPr>
          <p:nvPr>
            <p:ph idx="1"/>
          </p:nvPr>
        </p:nvSpPr>
        <p:spPr>
          <a:xfrm>
            <a:off x="433389" y="1835675"/>
            <a:ext cx="4912520" cy="519902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420456560"/>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6"/>
            <a:ext cx="9823450" cy="762967"/>
          </a:xfrm>
        </p:spPr>
        <p:txBody>
          <a:bodyPr/>
          <a:lstStyle/>
          <a:p>
            <a:r>
              <a:rPr lang="en-GB" dirty="0" smtClean="0"/>
              <a:t>Click to edit Master title style</a:t>
            </a:r>
            <a:endParaRPr lang="en-GB" dirty="0"/>
          </a:p>
        </p:txBody>
      </p:sp>
      <p:sp>
        <p:nvSpPr>
          <p:cNvPr id="3" name="Footer Placeholder 2"/>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98656286"/>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62269909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92" y="349987"/>
            <a:ext cx="9823451" cy="368284"/>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6" name="Content Placeholder 3"/>
          <p:cNvSpPr>
            <a:spLocks noGrp="1"/>
          </p:cNvSpPr>
          <p:nvPr>
            <p:ph sz="quarter" idx="10"/>
          </p:nvPr>
        </p:nvSpPr>
        <p:spPr>
          <a:xfrm>
            <a:off x="6645448" y="1828388"/>
            <a:ext cx="3611390" cy="5206312"/>
          </a:xfrm>
          <a:prstGeom prst="rect">
            <a:avLst/>
          </a:prstGeom>
        </p:spPr>
        <p:txBody>
          <a:bodyPr>
            <a:noAutofit/>
          </a:bodyPr>
          <a:lstStyle>
            <a:lvl1pPr>
              <a:tabLst>
                <a:tab pos="5448137" algn="r"/>
              </a:tabLst>
              <a:defRPr sz="2383">
                <a:solidFill>
                  <a:schemeClr val="accent3"/>
                </a:solidFill>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p:txBody>
      </p:sp>
      <p:sp>
        <p:nvSpPr>
          <p:cNvPr id="8" name="Content Placeholder 3"/>
          <p:cNvSpPr>
            <a:spLocks noGrp="1"/>
          </p:cNvSpPr>
          <p:nvPr>
            <p:ph sz="quarter" idx="16"/>
          </p:nvPr>
        </p:nvSpPr>
        <p:spPr>
          <a:xfrm>
            <a:off x="433388" y="1835672"/>
            <a:ext cx="5712303" cy="5199026"/>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3" hasCustomPrompt="1"/>
          </p:nvPr>
        </p:nvSpPr>
        <p:spPr>
          <a:xfrm>
            <a:off x="433389"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2" name="Footer Placeholder 1"/>
          <p:cNvSpPr>
            <a:spLocks noGrp="1"/>
          </p:cNvSpPr>
          <p:nvPr>
            <p:ph type="ftr" sz="quarter" idx="17"/>
          </p:nvPr>
        </p:nvSpPr>
        <p:spPr/>
        <p:txBody>
          <a:bodyPr/>
          <a:lstStyle/>
          <a:p>
            <a:r>
              <a:rPr lang="en-GB" smtClean="0"/>
              <a:t>DRAFT: Prudential TCFD Readiness Report </a:t>
            </a:r>
            <a:endParaRPr lang="en-GB" dirty="0"/>
          </a:p>
        </p:txBody>
      </p:sp>
    </p:spTree>
    <p:extLst>
      <p:ext uri="{BB962C8B-B14F-4D97-AF65-F5344CB8AC3E}">
        <p14:creationId xmlns:p14="http://schemas.microsoft.com/office/powerpoint/2010/main" val="980198571"/>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7"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18"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19" name="SD_InternalExternal"/>
          <p:cNvSpPr>
            <a:spLocks/>
          </p:cNvSpPr>
          <p:nvPr userDrawn="1"/>
        </p:nvSpPr>
        <p:spPr bwMode="auto">
          <a:xfrm>
            <a:off x="435009" y="3779838"/>
            <a:ext cx="8153365" cy="3254375"/>
          </a:xfrm>
          <a:prstGeom prst="rect">
            <a:avLst/>
          </a:prstGeom>
          <a:noFill/>
          <a:ln w="9525">
            <a:noFill/>
            <a:miter lim="800000"/>
            <a:headEnd/>
            <a:tailEnd/>
          </a:ln>
        </p:spPr>
        <p:txBody>
          <a:bodyPr lIns="0" tIns="0" rIns="0" bIns="0" anchor="b"/>
          <a:lstStyle/>
          <a:p>
            <a:pPr defTabSz="1162573">
              <a:buClr>
                <a:srgbClr val="000000"/>
              </a:buClr>
              <a:buSzPct val="80000"/>
              <a:buFont typeface="Wingdings" pitchFamily="2" charset="2"/>
              <a:buNone/>
            </a:pPr>
            <a:r>
              <a:rPr lang="en-GB" sz="900" noProof="1" smtClean="0">
                <a:solidFill>
                  <a:srgbClr val="000000"/>
                </a:solidFill>
              </a:rPr>
              <a:t>[Legal text]</a:t>
            </a:r>
          </a:p>
        </p:txBody>
      </p:sp>
    </p:spTree>
    <p:extLst>
      <p:ext uri="{BB962C8B-B14F-4D97-AF65-F5344CB8AC3E}">
        <p14:creationId xmlns:p14="http://schemas.microsoft.com/office/powerpoint/2010/main" val="53623758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22" name="SD_LAN_peReportTitle"/>
          <p:cNvSpPr>
            <a:spLocks noGrp="1"/>
          </p:cNvSpPr>
          <p:nvPr>
            <p:ph type="ctrTitle" hasCustomPrompt="1"/>
          </p:nvPr>
        </p:nvSpPr>
        <p:spPr bwMode="gray">
          <a:xfrm>
            <a:off x="416773" y="6092575"/>
            <a:ext cx="4833321" cy="383150"/>
          </a:xfrm>
        </p:spPr>
        <p:txBody>
          <a:bodyPr anchor="b" anchorCtr="0">
            <a:noAutofit/>
          </a:bodyPr>
          <a:lstStyle>
            <a:lvl1pPr algn="l">
              <a:lnSpc>
                <a:spcPct val="100000"/>
              </a:lnSpc>
              <a:defRPr sz="2200" b="1">
                <a:solidFill>
                  <a:schemeClr val="tx1"/>
                </a:solidFill>
                <a:latin typeface="+mj-lt"/>
                <a:ea typeface="Open Sans" panose="020B0606030504020204" pitchFamily="34" charset="0"/>
                <a:cs typeface="Open Sans" panose="020B0606030504020204" pitchFamily="34" charset="0"/>
              </a:defRPr>
            </a:lvl1pPr>
          </a:lstStyle>
          <a:p>
            <a:r>
              <a:rPr lang="en-GB" dirty="0" smtClean="0"/>
              <a:t>Report title runs here</a:t>
            </a:r>
            <a:endParaRPr lang="en-GB" noProof="0" dirty="0"/>
          </a:p>
        </p:txBody>
      </p:sp>
      <p:sp>
        <p:nvSpPr>
          <p:cNvPr id="24" name="SD_LAN_peReportSubtitle"/>
          <p:cNvSpPr>
            <a:spLocks noGrp="1"/>
          </p:cNvSpPr>
          <p:nvPr>
            <p:ph type="subTitle" idx="1" hasCustomPrompt="1"/>
          </p:nvPr>
        </p:nvSpPr>
        <p:spPr bwMode="gray">
          <a:xfrm>
            <a:off x="413883" y="6475599"/>
            <a:ext cx="4834392" cy="559099"/>
          </a:xfrm>
          <a:prstGeom prst="rect">
            <a:avLst/>
          </a:prstGeom>
        </p:spPr>
        <p:txBody>
          <a:bodyPr lIns="0" tIns="0" rIns="0" bIns="0">
            <a:noAutofit/>
          </a:bodyPr>
          <a:lstStyle>
            <a:lvl1pPr marL="0" indent="0" algn="l">
              <a:lnSpc>
                <a:spcPct val="100000"/>
              </a:lnSpc>
              <a:spcAft>
                <a:spcPts val="0"/>
              </a:spcAft>
              <a:buNone/>
              <a:defRPr sz="1800">
                <a:solidFill>
                  <a:schemeClr val="tx1"/>
                </a:solidFill>
              </a:defRPr>
            </a:lvl1pPr>
            <a:lvl2pPr marL="495283" indent="0" algn="ctr">
              <a:buNone/>
              <a:defRPr sz="2167"/>
            </a:lvl2pPr>
            <a:lvl3pPr marL="990564" indent="0" algn="ctr">
              <a:buNone/>
              <a:defRPr sz="1950"/>
            </a:lvl3pPr>
            <a:lvl4pPr marL="1485846" indent="0" algn="ctr">
              <a:buNone/>
              <a:defRPr sz="1733"/>
            </a:lvl4pPr>
            <a:lvl5pPr marL="1981127" indent="0" algn="ctr">
              <a:buNone/>
              <a:defRPr sz="1733"/>
            </a:lvl5pPr>
            <a:lvl6pPr marL="2476410" indent="0" algn="ctr">
              <a:buNone/>
              <a:defRPr sz="1733"/>
            </a:lvl6pPr>
            <a:lvl7pPr marL="2971692" indent="0" algn="ctr">
              <a:buNone/>
              <a:defRPr sz="1733"/>
            </a:lvl7pPr>
            <a:lvl8pPr marL="3466973" indent="0" algn="ctr">
              <a:buNone/>
              <a:defRPr sz="1733"/>
            </a:lvl8pPr>
            <a:lvl9pPr marL="3962255" indent="0" algn="ctr">
              <a:buNone/>
              <a:defRPr sz="1733"/>
            </a:lvl9pPr>
          </a:lstStyle>
          <a:p>
            <a:pPr lvl="0"/>
            <a:r>
              <a:rPr lang="en-GB" dirty="0" smtClean="0"/>
              <a:t>Subtitle here two lines max</a:t>
            </a:r>
          </a:p>
        </p:txBody>
      </p:sp>
      <p:sp>
        <p:nvSpPr>
          <p:cNvPr id="9" name="Picture Placeholder 8"/>
          <p:cNvSpPr>
            <a:spLocks noGrp="1" noChangeAspect="1"/>
          </p:cNvSpPr>
          <p:nvPr>
            <p:ph type="pic" sz="quarter" idx="11"/>
          </p:nvPr>
        </p:nvSpPr>
        <p:spPr>
          <a:xfrm>
            <a:off x="2646700" y="784072"/>
            <a:ext cx="5400000" cy="5400000"/>
          </a:xfrm>
          <a:prstGeom prst="rect">
            <a:avLst/>
          </a:prstGeom>
        </p:spPr>
        <p:txBody>
          <a:bodyPr/>
          <a:lstStyle/>
          <a:p>
            <a:r>
              <a:rPr lang="en-GB" dirty="0" smtClean="0"/>
              <a:t>Click icon to add picture</a:t>
            </a:r>
            <a:endParaRPr lang="en-GB" dirty="0"/>
          </a:p>
        </p:txBody>
      </p:sp>
      <p:sp>
        <p:nvSpPr>
          <p:cNvPr id="2" name="Footer Placeholder 1" hidden="1"/>
          <p:cNvSpPr>
            <a:spLocks noGrp="1"/>
          </p:cNvSpPr>
          <p:nvPr>
            <p:ph type="ftr" sz="quarter" idx="12"/>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9"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21"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10" name="SD_LAN_peDocumentDate"/>
          <p:cNvSpPr>
            <a:spLocks noGrp="1"/>
          </p:cNvSpPr>
          <p:nvPr>
            <p:ph type="body" sz="quarter" idx="14" hasCustomPrompt="1"/>
          </p:nvPr>
        </p:nvSpPr>
        <p:spPr>
          <a:xfrm>
            <a:off x="426452" y="7034213"/>
            <a:ext cx="7605958" cy="277813"/>
          </a:xfrm>
        </p:spPr>
        <p:txBody>
          <a:bodyPr lIns="0"/>
          <a:lstStyle>
            <a:lvl1pPr>
              <a:lnSpc>
                <a:spcPct val="106000"/>
              </a:lnSpc>
              <a:spcAft>
                <a:spcPts val="0"/>
              </a:spcAft>
              <a:defRPr sz="1000"/>
            </a:lvl1pPr>
          </a:lstStyle>
          <a:p>
            <a:pPr lvl="0"/>
            <a:r>
              <a:rPr lang="en-GB" dirty="0" smtClean="0"/>
              <a:t>Name | Date</a:t>
            </a:r>
          </a:p>
        </p:txBody>
      </p:sp>
    </p:spTree>
    <p:extLst>
      <p:ext uri="{BB962C8B-B14F-4D97-AF65-F5344CB8AC3E}">
        <p14:creationId xmlns:p14="http://schemas.microsoft.com/office/powerpoint/2010/main" val="4006877423"/>
      </p:ext>
    </p:extLst>
  </p:cSld>
  <p:clrMapOvr>
    <a:masterClrMapping/>
  </p:clrMapOvr>
  <p:transition>
    <p:fade/>
  </p:transition>
  <p:extLst mod="1">
    <p:ext uri="{DCECCB84-F9BA-43D5-87BE-67443E8EF086}">
      <p15:sldGuideLst xmlns:p15="http://schemas.microsoft.com/office/powerpoint/2012/main">
        <p15:guide id="1" orient="horz" pos="4507">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SD_LAN_peProposalTitle"/>
          <p:cNvSpPr>
            <a:spLocks noGrp="1" noChangeAspect="1"/>
          </p:cNvSpPr>
          <p:nvPr>
            <p:ph type="ctrTitle" hasCustomPrompt="1"/>
          </p:nvPr>
        </p:nvSpPr>
        <p:spPr bwMode="gray">
          <a:xfrm>
            <a:off x="3276700" y="1709838"/>
            <a:ext cx="4140000" cy="4140000"/>
          </a:xfrm>
          <a:prstGeom prst="ellipse">
            <a:avLst/>
          </a:prstGeom>
          <a:ln w="25400">
            <a:solidFill>
              <a:schemeClr val="accent1"/>
            </a:solidFill>
          </a:ln>
        </p:spPr>
        <p:txBody>
          <a:bodyPr lIns="108000" tIns="108000" rIns="108000" bIns="108000" anchor="ctr" anchorCtr="0">
            <a:normAutofit/>
          </a:bodyPr>
          <a:lstStyle>
            <a:lvl1pPr algn="ctr">
              <a:lnSpc>
                <a:spcPts val="4200"/>
              </a:lnSpc>
              <a:defRPr sz="3800" b="0">
                <a:solidFill>
                  <a:schemeClr val="tx1"/>
                </a:solidFill>
                <a:latin typeface="+mj-lt"/>
                <a:ea typeface="Open Sans" panose="020B0606030504020204" pitchFamily="34" charset="0"/>
                <a:cs typeface="Open Sans" panose="020B0606030504020204" pitchFamily="34" charset="0"/>
              </a:defRPr>
            </a:lvl1pPr>
          </a:lstStyle>
          <a:p>
            <a:r>
              <a:rPr lang="en-GB" dirty="0" smtClean="0"/>
              <a:t>Title runs here</a:t>
            </a:r>
            <a:endParaRPr lang="en-GB" noProof="0" dirty="0"/>
          </a:p>
        </p:txBody>
      </p:sp>
      <p:sp>
        <p:nvSpPr>
          <p:cNvPr id="3" name="SD_LAN_peProposalSubtitle"/>
          <p:cNvSpPr>
            <a:spLocks noGrp="1"/>
          </p:cNvSpPr>
          <p:nvPr>
            <p:ph type="subTitle" idx="1" hasCustomPrompt="1"/>
          </p:nvPr>
        </p:nvSpPr>
        <p:spPr bwMode="gray">
          <a:xfrm>
            <a:off x="414000" y="6464231"/>
            <a:ext cx="4783901" cy="557380"/>
          </a:xfrm>
          <a:prstGeom prst="rect">
            <a:avLst/>
          </a:prstGeom>
        </p:spPr>
        <p:txBody>
          <a:bodyPr lIns="0" tIns="0" rIns="0" bIns="0" anchor="b" anchorCtr="0">
            <a:noAutofit/>
          </a:bodyPr>
          <a:lstStyle>
            <a:lvl1pPr marL="0" indent="0" algn="l">
              <a:lnSpc>
                <a:spcPct val="100000"/>
              </a:lnSpc>
              <a:spcAft>
                <a:spcPts val="0"/>
              </a:spcAft>
              <a:buNone/>
              <a:defRPr sz="1800">
                <a:solidFill>
                  <a:schemeClr val="tx1"/>
                </a:solidFill>
              </a:defRPr>
            </a:lvl1pPr>
            <a:lvl2pPr marL="495286" indent="0" algn="ctr">
              <a:buNone/>
              <a:defRPr sz="2167"/>
            </a:lvl2pPr>
            <a:lvl3pPr marL="990571" indent="0" algn="ctr">
              <a:buNone/>
              <a:defRPr sz="1950"/>
            </a:lvl3pPr>
            <a:lvl4pPr marL="1485856" indent="0" algn="ctr">
              <a:buNone/>
              <a:defRPr sz="1733"/>
            </a:lvl4pPr>
            <a:lvl5pPr marL="1981140" indent="0" algn="ctr">
              <a:buNone/>
              <a:defRPr sz="1733"/>
            </a:lvl5pPr>
            <a:lvl6pPr marL="2476426" indent="0" algn="ctr">
              <a:buNone/>
              <a:defRPr sz="1733"/>
            </a:lvl6pPr>
            <a:lvl7pPr marL="2971711" indent="0" algn="ctr">
              <a:buNone/>
              <a:defRPr sz="1733"/>
            </a:lvl7pPr>
            <a:lvl8pPr marL="3466995" indent="0" algn="ctr">
              <a:buNone/>
              <a:defRPr sz="1733"/>
            </a:lvl8pPr>
            <a:lvl9pPr marL="3962281" indent="0" algn="ctr">
              <a:buNone/>
              <a:defRPr sz="1733"/>
            </a:lvl9pPr>
          </a:lstStyle>
          <a:p>
            <a:pPr lvl="0"/>
            <a:r>
              <a:rPr lang="en-GB" dirty="0" smtClean="0"/>
              <a:t>Subtitle here two lines max</a:t>
            </a:r>
          </a:p>
        </p:txBody>
      </p:sp>
      <p:sp>
        <p:nvSpPr>
          <p:cNvPr id="4" name="Footer Placeholder 3" hidden="1"/>
          <p:cNvSpPr>
            <a:spLocks noGrp="1"/>
          </p:cNvSpPr>
          <p:nvPr>
            <p:ph type="ftr" sz="quarter" idx="11"/>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9"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20"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7" name="SD_LAN_peDocumentDate"/>
          <p:cNvSpPr>
            <a:spLocks noGrp="1"/>
          </p:cNvSpPr>
          <p:nvPr>
            <p:ph type="body" sz="quarter" idx="14" hasCustomPrompt="1"/>
          </p:nvPr>
        </p:nvSpPr>
        <p:spPr>
          <a:xfrm>
            <a:off x="426452" y="7034213"/>
            <a:ext cx="7605958" cy="277813"/>
          </a:xfrm>
        </p:spPr>
        <p:txBody>
          <a:bodyPr lIns="0"/>
          <a:lstStyle>
            <a:lvl1pPr>
              <a:lnSpc>
                <a:spcPct val="106000"/>
              </a:lnSpc>
              <a:spcAft>
                <a:spcPts val="0"/>
              </a:spcAft>
              <a:defRPr sz="1000"/>
            </a:lvl1pPr>
          </a:lstStyle>
          <a:p>
            <a:pPr lvl="0"/>
            <a:r>
              <a:rPr lang="en-GB" dirty="0" smtClean="0"/>
              <a:t>Name | Date</a:t>
            </a:r>
          </a:p>
        </p:txBody>
      </p:sp>
    </p:spTree>
    <p:extLst>
      <p:ext uri="{BB962C8B-B14F-4D97-AF65-F5344CB8AC3E}">
        <p14:creationId xmlns:p14="http://schemas.microsoft.com/office/powerpoint/2010/main" val="905216888"/>
      </p:ext>
    </p:extLst>
  </p:cSld>
  <p:clrMapOvr>
    <a:masterClrMapping/>
  </p:clrMapOvr>
  <p:transition>
    <p:fade/>
  </p:transition>
  <p:extLst mod="1">
    <p:ext uri="{DCECCB84-F9BA-43D5-87BE-67443E8EF086}">
      <p15:sldGuideLst xmlns:p15="http://schemas.microsoft.com/office/powerpoint/2012/main">
        <p15:guide id="1" orient="horz" pos="4507">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48300" y="1880190"/>
            <a:ext cx="9219548" cy="1755329"/>
          </a:xfrm>
        </p:spPr>
        <p:txBody>
          <a:bodyPr anchor="b"/>
          <a:lstStyle>
            <a:lvl1pPr>
              <a:lnSpc>
                <a:spcPct val="95000"/>
              </a:lnSpc>
              <a:defRPr sz="3900" b="1">
                <a:solidFill>
                  <a:schemeClr val="tx1"/>
                </a:solidFill>
                <a:latin typeface="+mj-lt"/>
                <a:ea typeface="Open Sans" panose="020B0606030504020204" pitchFamily="34" charset="0"/>
                <a:cs typeface="Open Sans" panose="020B0606030504020204" pitchFamily="34" charset="0"/>
              </a:defRPr>
            </a:lvl1pPr>
          </a:lstStyle>
          <a:p>
            <a:r>
              <a:rPr lang="en-GB" noProof="0" dirty="0" smtClean="0"/>
              <a:t>Click to edit Master title style</a:t>
            </a:r>
            <a:endParaRPr lang="en-GB" noProof="0" dirty="0"/>
          </a:p>
        </p:txBody>
      </p:sp>
      <p:sp>
        <p:nvSpPr>
          <p:cNvPr id="3" name="Text Placeholder 2"/>
          <p:cNvSpPr>
            <a:spLocks noGrp="1"/>
          </p:cNvSpPr>
          <p:nvPr>
            <p:ph type="body" idx="1"/>
          </p:nvPr>
        </p:nvSpPr>
        <p:spPr bwMode="gray">
          <a:xfrm>
            <a:off x="448300" y="3779839"/>
            <a:ext cx="9219548" cy="1726812"/>
          </a:xfrm>
        </p:spPr>
        <p:txBody>
          <a:bodyPr lIns="0" tIns="0" rIns="0" bIns="0">
            <a:noAutofit/>
          </a:bodyPr>
          <a:lstStyle>
            <a:lvl1pPr marL="0" indent="0">
              <a:lnSpc>
                <a:spcPct val="95000"/>
              </a:lnSpc>
              <a:spcAft>
                <a:spcPts val="0"/>
              </a:spcAft>
              <a:buNone/>
              <a:defRPr sz="3900">
                <a:solidFill>
                  <a:schemeClr val="tx1"/>
                </a:solidFill>
              </a:defRPr>
            </a:lvl1pPr>
            <a:lvl2pPr marL="495286" indent="0">
              <a:buNone/>
              <a:defRPr sz="2167">
                <a:solidFill>
                  <a:schemeClr val="tx1">
                    <a:tint val="75000"/>
                  </a:schemeClr>
                </a:solidFill>
              </a:defRPr>
            </a:lvl2pPr>
            <a:lvl3pPr marL="990571" indent="0">
              <a:buNone/>
              <a:defRPr sz="1950">
                <a:solidFill>
                  <a:schemeClr val="tx1">
                    <a:tint val="75000"/>
                  </a:schemeClr>
                </a:solidFill>
              </a:defRPr>
            </a:lvl3pPr>
            <a:lvl4pPr marL="1485856" indent="0">
              <a:buNone/>
              <a:defRPr sz="1733">
                <a:solidFill>
                  <a:schemeClr val="tx1">
                    <a:tint val="75000"/>
                  </a:schemeClr>
                </a:solidFill>
              </a:defRPr>
            </a:lvl4pPr>
            <a:lvl5pPr marL="1981140" indent="0">
              <a:buNone/>
              <a:defRPr sz="1733">
                <a:solidFill>
                  <a:schemeClr val="tx1">
                    <a:tint val="75000"/>
                  </a:schemeClr>
                </a:solidFill>
              </a:defRPr>
            </a:lvl5pPr>
            <a:lvl6pPr marL="2476426" indent="0">
              <a:buNone/>
              <a:defRPr sz="1733">
                <a:solidFill>
                  <a:schemeClr val="tx1">
                    <a:tint val="75000"/>
                  </a:schemeClr>
                </a:solidFill>
              </a:defRPr>
            </a:lvl6pPr>
            <a:lvl7pPr marL="2971711" indent="0">
              <a:buNone/>
              <a:defRPr sz="1733">
                <a:solidFill>
                  <a:schemeClr val="tx1">
                    <a:tint val="75000"/>
                  </a:schemeClr>
                </a:solidFill>
              </a:defRPr>
            </a:lvl7pPr>
            <a:lvl8pPr marL="3466995" indent="0">
              <a:buNone/>
              <a:defRPr sz="1733">
                <a:solidFill>
                  <a:schemeClr val="tx1">
                    <a:tint val="75000"/>
                  </a:schemeClr>
                </a:solidFill>
              </a:defRPr>
            </a:lvl8pPr>
            <a:lvl9pPr marL="3962281" indent="0">
              <a:buNone/>
              <a:defRPr sz="1733">
                <a:solidFill>
                  <a:schemeClr val="tx1">
                    <a:tint val="75000"/>
                  </a:schemeClr>
                </a:solidFill>
              </a:defRPr>
            </a:lvl9pPr>
          </a:lstStyle>
          <a:p>
            <a:pPr lvl="0"/>
            <a:r>
              <a:rPr lang="en-GB" noProof="0" dirty="0" smtClean="0"/>
              <a:t>Click to edit Master text styles</a:t>
            </a:r>
          </a:p>
        </p:txBody>
      </p:sp>
      <p:sp>
        <p:nvSpPr>
          <p:cNvPr id="4" name="Footer Placeholder 3"/>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600131819"/>
      </p:ext>
    </p:extLst>
  </p:cSld>
  <p:clrMapOvr>
    <a:masterClrMapping/>
  </p:clrMapOvr>
  <p:transition>
    <p:fade/>
  </p:transition>
  <p:extLst mod="1">
    <p:ext uri="{DCECCB84-F9BA-43D5-87BE-67443E8EF086}">
      <p15:sldGuideLst xmlns:p15="http://schemas.microsoft.com/office/powerpoint/2012/main">
        <p15:guide id="1" orient="horz" pos="2381">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19740" y="1795428"/>
            <a:ext cx="8168635" cy="5238785"/>
          </a:xfrm>
          <a:prstGeom prst="rect">
            <a:avLst/>
          </a:prstGeom>
        </p:spPr>
        <p:txBody>
          <a:bodyPr>
            <a:noAutofit/>
          </a:bodyPr>
          <a:lstStyle>
            <a:lvl1pPr>
              <a:spcBef>
                <a:spcPts val="3900"/>
              </a:spcBef>
              <a:defRPr sz="2383">
                <a:solidFill>
                  <a:schemeClr val="tx1"/>
                </a:solidFill>
              </a:defRPr>
            </a:lvl1pPr>
            <a:lvl2pPr marL="495286" indent="-495286">
              <a:defRPr sz="3250">
                <a:solidFill>
                  <a:schemeClr val="bg2"/>
                </a:solidFill>
              </a:defRPr>
            </a:lvl2pPr>
            <a:lvl3pPr>
              <a:defRPr sz="3250">
                <a:solidFill>
                  <a:schemeClr val="bg2"/>
                </a:solidFill>
              </a:defRPr>
            </a:lvl3pPr>
            <a:lvl4pPr>
              <a:defRPr sz="3250">
                <a:solidFill>
                  <a:schemeClr val="bg2"/>
                </a:solidFill>
              </a:defRPr>
            </a:lvl4pPr>
            <a:lvl5pPr>
              <a:defRPr sz="3250">
                <a:solidFill>
                  <a:schemeClr val="bg2"/>
                </a:solidFill>
              </a:defRPr>
            </a:lvl5pPr>
          </a:lstStyle>
          <a:p>
            <a:pPr lvl="0"/>
            <a:r>
              <a:rPr lang="en-GB" noProof="0" dirty="0" smtClean="0"/>
              <a:t>Click to edit Master text styles</a:t>
            </a:r>
          </a:p>
        </p:txBody>
      </p:sp>
      <p:sp>
        <p:nvSpPr>
          <p:cNvPr id="2" name="Footer Placeholder 1"/>
          <p:cNvSpPr>
            <a:spLocks noGrp="1"/>
          </p:cNvSpPr>
          <p:nvPr>
            <p:ph type="ftr" sz="quarter" idx="1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0609967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Letter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803868" y="423814"/>
            <a:ext cx="2453976" cy="1132915"/>
          </a:xfrm>
        </p:spPr>
        <p:txBody>
          <a:bodyPr/>
          <a:lstStyle>
            <a:lvl1pPr>
              <a:spcBef>
                <a:spcPts val="200"/>
              </a:spcBef>
              <a:defRPr sz="1000">
                <a:solidFill>
                  <a:schemeClr val="tx1"/>
                </a:solidFill>
              </a:defRPr>
            </a:lvl1pPr>
            <a:lvl2pPr>
              <a:defRPr sz="105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GB" dirty="0" smtClean="0"/>
              <a:t>Click to edit Master text styles</a:t>
            </a:r>
          </a:p>
        </p:txBody>
      </p:sp>
      <p:sp>
        <p:nvSpPr>
          <p:cNvPr id="7" name="Text Placeholder 6"/>
          <p:cNvSpPr>
            <a:spLocks noGrp="1"/>
          </p:cNvSpPr>
          <p:nvPr>
            <p:ph type="body" sz="quarter" idx="11"/>
          </p:nvPr>
        </p:nvSpPr>
        <p:spPr>
          <a:xfrm>
            <a:off x="448297" y="1846879"/>
            <a:ext cx="2422452" cy="5133298"/>
          </a:xfrm>
        </p:spPr>
        <p:txBody>
          <a:bodyPr>
            <a:noAutofit/>
          </a:bodyPr>
          <a:lstStyle>
            <a:lvl1pPr>
              <a:spcBef>
                <a:spcPts val="0"/>
              </a:spcBef>
              <a:spcAft>
                <a:spcPts val="600"/>
              </a:spcAft>
              <a:defRPr sz="1000"/>
            </a:lvl1pPr>
            <a:lvl2pPr>
              <a:spcBef>
                <a:spcPts val="300"/>
              </a:spcBef>
              <a:defRPr/>
            </a:lvl2pPr>
            <a:lvl3pPr>
              <a:spcBef>
                <a:spcPts val="300"/>
              </a:spcBef>
              <a:defRPr/>
            </a:lvl3pPr>
            <a:lvl4pPr>
              <a:spcBef>
                <a:spcPts val="300"/>
              </a:spcBef>
              <a:defRPr/>
            </a:lvl4pPr>
            <a:lvl5pPr>
              <a:spcBef>
                <a:spcPts val="300"/>
              </a:spcBef>
              <a:defRPr/>
            </a:lvl5pPr>
          </a:lstStyle>
          <a:p>
            <a:pPr lvl="0"/>
            <a:r>
              <a:rPr lang="en-GB" dirty="0" smtClean="0"/>
              <a:t>Click to edit Master text styles</a:t>
            </a:r>
          </a:p>
        </p:txBody>
      </p:sp>
      <p:sp>
        <p:nvSpPr>
          <p:cNvPr id="9" name="Text Placeholder 8"/>
          <p:cNvSpPr>
            <a:spLocks noGrp="1"/>
          </p:cNvSpPr>
          <p:nvPr>
            <p:ph type="body" sz="quarter" idx="12"/>
          </p:nvPr>
        </p:nvSpPr>
        <p:spPr>
          <a:xfrm>
            <a:off x="3347295" y="1846873"/>
            <a:ext cx="6910551" cy="5134281"/>
          </a:xfrm>
        </p:spPr>
        <p:txBody>
          <a:bodyPr>
            <a:noAutofit/>
          </a:bodyPr>
          <a:lstStyle>
            <a:lvl1pPr>
              <a:spcBef>
                <a:spcPts val="1800"/>
              </a:spcBef>
              <a:defRPr sz="1000"/>
            </a:lvl1pPr>
            <a:lvl2pPr>
              <a:defRPr sz="1000"/>
            </a:lvl2pPr>
            <a:lvl3pPr>
              <a:defRPr sz="1000"/>
            </a:lvl3pPr>
            <a:lvl4pPr>
              <a:defRPr sz="1000"/>
            </a:lvl4pPr>
            <a:lvl5pPr>
              <a:defRPr sz="1000"/>
            </a:lvl5pPr>
            <a:lvl6pPr marL="386088" indent="0">
              <a:buNone/>
              <a:defRPr/>
            </a:lvl6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 name="Footer Placeholder 1" hidden="1"/>
          <p:cNvSpPr>
            <a:spLocks noGrp="1"/>
          </p:cNvSpPr>
          <p:nvPr>
            <p:ph type="ftr" sz="quarter" idx="13"/>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7"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18"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Tree>
    <p:extLst>
      <p:ext uri="{BB962C8B-B14F-4D97-AF65-F5344CB8AC3E}">
        <p14:creationId xmlns:p14="http://schemas.microsoft.com/office/powerpoint/2010/main" val="948792493"/>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32000" y="1835675"/>
            <a:ext cx="8156375" cy="5199027"/>
          </a:xfrm>
          <a:prstGeom prst="rect">
            <a:avLst/>
          </a:prstGeom>
        </p:spPr>
        <p:txBody>
          <a:bodyPr/>
          <a:lstStyle>
            <a:lvl1pPr>
              <a:tabLst>
                <a:tab pos="7289979" algn="r"/>
              </a:tabLst>
              <a:defRPr/>
            </a:lvl1pPr>
            <a:lvl2pPr>
              <a:tabLst>
                <a:tab pos="7289979" algn="r"/>
              </a:tabLst>
              <a:defRPr/>
            </a:lvl2pPr>
            <a:lvl3pPr>
              <a:tabLst>
                <a:tab pos="7289979" algn="r"/>
              </a:tabLst>
              <a:defRPr/>
            </a:lvl3pPr>
            <a:lvl4pPr>
              <a:tabLst>
                <a:tab pos="7289979" algn="r"/>
              </a:tabLst>
              <a:defRPr/>
            </a:lvl4pPr>
            <a:lvl5pPr>
              <a:tabLst>
                <a:tab pos="5448137" algn="r"/>
              </a:tabLst>
              <a:defRPr baseline="0"/>
            </a:lvl5pPr>
            <a:lvl6pPr marL="386088" indent="0">
              <a:buNone/>
              <a:tabLst>
                <a:tab pos="7289979" algn="r"/>
              </a:tabLst>
              <a:defRPr/>
            </a:lvl6pPr>
            <a:lvl7pPr>
              <a:tabLst>
                <a:tab pos="7289979" algn="r"/>
              </a:tabLst>
              <a:defRPr/>
            </a:lvl7pPr>
            <a:lvl8pPr>
              <a:tabLst>
                <a:tab pos="7289979" algn="r"/>
              </a:tabLst>
              <a:defRPr/>
            </a:lvl8pPr>
            <a:lvl9pPr>
              <a:tabLst>
                <a:tab pos="7289979" algn="r"/>
              </a:tabLst>
              <a:defRPr/>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7" name="Title Placeholder 1"/>
          <p:cNvSpPr>
            <a:spLocks noGrp="1"/>
          </p:cNvSpPr>
          <p:nvPr>
            <p:ph type="title" hasCustomPrompt="1"/>
          </p:nvPr>
        </p:nvSpPr>
        <p:spPr>
          <a:xfrm>
            <a:off x="432000" y="349990"/>
            <a:ext cx="9824838" cy="769968"/>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929350443"/>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88" y="349250"/>
            <a:ext cx="9823450" cy="769967"/>
          </a:xfrm>
          <a:prstGeom prst="rect">
            <a:avLst/>
          </a:prstGeom>
        </p:spPr>
        <p:txBody>
          <a:bodyPr vert="horz" lIns="0" tIns="0" rIns="0" bIns="0" rtlCol="0" anchor="t" anchorCtr="0">
            <a:noAutofit/>
          </a:bodyPr>
          <a:lstStyle>
            <a:lvl1pPr>
              <a:defRPr/>
            </a:lvl1pPr>
          </a:lstStyle>
          <a:p>
            <a:r>
              <a:rPr lang="en-GB" noProof="0" dirty="0" smtClean="0"/>
              <a:t>Click to add title</a:t>
            </a:r>
            <a:endParaRPr lang="en-GB" noProof="0" dirty="0"/>
          </a:p>
        </p:txBody>
      </p:sp>
      <p:sp>
        <p:nvSpPr>
          <p:cNvPr id="5" name="Picture Placeholder 9"/>
          <p:cNvSpPr>
            <a:spLocks noGrp="1"/>
          </p:cNvSpPr>
          <p:nvPr>
            <p:ph type="pic" sz="quarter" idx="15"/>
          </p:nvPr>
        </p:nvSpPr>
        <p:spPr>
          <a:xfrm>
            <a:off x="4810781" y="1875924"/>
            <a:ext cx="5446057" cy="5158778"/>
          </a:xfrm>
        </p:spPr>
        <p:txBody>
          <a:bodyPr/>
          <a:lstStyle/>
          <a:p>
            <a:r>
              <a:rPr lang="en-GB" noProof="0" dirty="0" smtClean="0"/>
              <a:t>Click icon to add picture</a:t>
            </a:r>
            <a:endParaRPr lang="en-GB" noProof="0" dirty="0"/>
          </a:p>
        </p:txBody>
      </p:sp>
      <p:sp>
        <p:nvSpPr>
          <p:cNvPr id="6" name="Content Placeholder 3"/>
          <p:cNvSpPr>
            <a:spLocks noGrp="1"/>
          </p:cNvSpPr>
          <p:nvPr>
            <p:ph sz="quarter" idx="10"/>
          </p:nvPr>
        </p:nvSpPr>
        <p:spPr>
          <a:xfrm>
            <a:off x="433388" y="1835675"/>
            <a:ext cx="3914619" cy="5199027"/>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1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263041323"/>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6"/>
            <a:ext cx="9823450" cy="769967"/>
          </a:xfrm>
        </p:spPr>
        <p:txBody>
          <a:bodyPr/>
          <a:lstStyle/>
          <a:p>
            <a:r>
              <a:rPr lang="en-GB" dirty="0" smtClean="0"/>
              <a:t>Click to edit Master title style</a:t>
            </a:r>
            <a:endParaRPr lang="en-GB" dirty="0"/>
          </a:p>
        </p:txBody>
      </p:sp>
      <p:sp>
        <p:nvSpPr>
          <p:cNvPr id="14" name="Text Placeholder 18"/>
          <p:cNvSpPr>
            <a:spLocks noGrp="1"/>
          </p:cNvSpPr>
          <p:nvPr>
            <p:ph idx="1"/>
          </p:nvPr>
        </p:nvSpPr>
        <p:spPr>
          <a:xfrm>
            <a:off x="433388" y="1835675"/>
            <a:ext cx="9823450" cy="519902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3" name="Footer Placeholder 2"/>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282399245"/>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3388" y="718270"/>
            <a:ext cx="9823450" cy="834730"/>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4" name="Title Placeholder 1"/>
          <p:cNvSpPr>
            <a:spLocks noGrp="1"/>
          </p:cNvSpPr>
          <p:nvPr>
            <p:ph type="title"/>
          </p:nvPr>
        </p:nvSpPr>
        <p:spPr>
          <a:xfrm>
            <a:off x="433388" y="349989"/>
            <a:ext cx="9823450" cy="368282"/>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8" name="Text Placeholder 18"/>
          <p:cNvSpPr>
            <a:spLocks noGrp="1"/>
          </p:cNvSpPr>
          <p:nvPr>
            <p:ph idx="1"/>
          </p:nvPr>
        </p:nvSpPr>
        <p:spPr>
          <a:xfrm>
            <a:off x="433388" y="1836738"/>
            <a:ext cx="9823450" cy="519514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10568371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394" y="349987"/>
            <a:ext cx="9823449" cy="368284"/>
          </a:xfrm>
        </p:spPr>
        <p:txBody>
          <a:bodyPr/>
          <a:lstStyle/>
          <a:p>
            <a:r>
              <a:rPr lang="en-GB" dirty="0" smtClean="0"/>
              <a:t>Click to add title</a:t>
            </a:r>
            <a:endParaRPr lang="en-GB" dirty="0"/>
          </a:p>
        </p:txBody>
      </p:sp>
      <p:sp>
        <p:nvSpPr>
          <p:cNvPr id="4" name="Picture Placeholder 6"/>
          <p:cNvSpPr>
            <a:spLocks noGrp="1"/>
          </p:cNvSpPr>
          <p:nvPr>
            <p:ph type="pic" sz="quarter" idx="13"/>
          </p:nvPr>
        </p:nvSpPr>
        <p:spPr>
          <a:xfrm>
            <a:off x="437101" y="1870153"/>
            <a:ext cx="2378297" cy="1388916"/>
          </a:xfrm>
        </p:spPr>
        <p:txBody>
          <a:bodyPr lIns="0" tIns="0" rIns="0" bIns="0">
            <a:noAutofit/>
          </a:bodyPr>
          <a:lstStyle/>
          <a:p>
            <a:r>
              <a:rPr lang="en-GB" noProof="0" dirty="0" smtClean="0"/>
              <a:t>Click icon to add picture</a:t>
            </a:r>
            <a:endParaRPr lang="en-GB" noProof="0" dirty="0"/>
          </a:p>
        </p:txBody>
      </p:sp>
      <p:sp>
        <p:nvSpPr>
          <p:cNvPr id="5" name="Picture Placeholder 6"/>
          <p:cNvSpPr>
            <a:spLocks noGrp="1"/>
          </p:cNvSpPr>
          <p:nvPr>
            <p:ph type="pic" sz="quarter" idx="14"/>
          </p:nvPr>
        </p:nvSpPr>
        <p:spPr>
          <a:xfrm>
            <a:off x="2942302" y="1874172"/>
            <a:ext cx="2378297" cy="1388916"/>
          </a:xfrm>
        </p:spPr>
        <p:txBody>
          <a:bodyPr lIns="0" tIns="0" rIns="0" bIns="0">
            <a:noAutofit/>
          </a:bodyPr>
          <a:lstStyle/>
          <a:p>
            <a:r>
              <a:rPr lang="en-GB" noProof="0" dirty="0" smtClean="0"/>
              <a:t>Click icon to add picture</a:t>
            </a:r>
            <a:endParaRPr lang="en-GB" noProof="0" dirty="0"/>
          </a:p>
        </p:txBody>
      </p:sp>
      <p:sp>
        <p:nvSpPr>
          <p:cNvPr id="6" name="Picture Placeholder 6"/>
          <p:cNvSpPr>
            <a:spLocks noGrp="1"/>
          </p:cNvSpPr>
          <p:nvPr>
            <p:ph type="pic" sz="quarter" idx="15"/>
          </p:nvPr>
        </p:nvSpPr>
        <p:spPr>
          <a:xfrm>
            <a:off x="5394883" y="1874172"/>
            <a:ext cx="2378297" cy="1388916"/>
          </a:xfrm>
        </p:spPr>
        <p:txBody>
          <a:bodyPr lIns="0" tIns="0" rIns="0" bIns="0">
            <a:noAutofit/>
          </a:bodyPr>
          <a:lstStyle/>
          <a:p>
            <a:r>
              <a:rPr lang="en-GB" noProof="0" dirty="0" smtClean="0"/>
              <a:t>Click icon to add picture</a:t>
            </a:r>
            <a:endParaRPr lang="en-GB" noProof="0" dirty="0"/>
          </a:p>
        </p:txBody>
      </p:sp>
      <p:sp>
        <p:nvSpPr>
          <p:cNvPr id="7" name="Picture Placeholder 6"/>
          <p:cNvSpPr>
            <a:spLocks noGrp="1"/>
          </p:cNvSpPr>
          <p:nvPr>
            <p:ph type="pic" sz="quarter" idx="16"/>
          </p:nvPr>
        </p:nvSpPr>
        <p:spPr>
          <a:xfrm>
            <a:off x="7885037" y="1874172"/>
            <a:ext cx="2378297" cy="1388916"/>
          </a:xfrm>
        </p:spPr>
        <p:txBody>
          <a:bodyPr lIns="0" tIns="0" rIns="0" bIns="0">
            <a:noAutofit/>
          </a:bodyPr>
          <a:lstStyle/>
          <a:p>
            <a:r>
              <a:rPr lang="en-GB" noProof="0" dirty="0" smtClean="0"/>
              <a:t>Click icon to add picture</a:t>
            </a:r>
            <a:endParaRPr lang="en-GB" noProof="0" dirty="0"/>
          </a:p>
        </p:txBody>
      </p:sp>
      <p:sp>
        <p:nvSpPr>
          <p:cNvPr id="9" name="Text Placeholder 8"/>
          <p:cNvSpPr>
            <a:spLocks noGrp="1"/>
          </p:cNvSpPr>
          <p:nvPr>
            <p:ph type="body" sz="quarter" idx="17"/>
          </p:nvPr>
        </p:nvSpPr>
        <p:spPr>
          <a:xfrm>
            <a:off x="433388" y="3439833"/>
            <a:ext cx="2385723" cy="3590843"/>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p:nvPr>
        </p:nvSpPr>
        <p:spPr>
          <a:xfrm>
            <a:off x="5400449" y="3439834"/>
            <a:ext cx="2378297" cy="3594868"/>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Text Placeholder 8"/>
          <p:cNvSpPr>
            <a:spLocks noGrp="1"/>
          </p:cNvSpPr>
          <p:nvPr>
            <p:ph type="body" sz="quarter" idx="19"/>
          </p:nvPr>
        </p:nvSpPr>
        <p:spPr>
          <a:xfrm>
            <a:off x="2946941" y="3443858"/>
            <a:ext cx="2378297" cy="3590844"/>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 Placeholder 8"/>
          <p:cNvSpPr>
            <a:spLocks noGrp="1"/>
          </p:cNvSpPr>
          <p:nvPr>
            <p:ph type="body" sz="quarter" idx="20"/>
          </p:nvPr>
        </p:nvSpPr>
        <p:spPr>
          <a:xfrm>
            <a:off x="7891535" y="3439833"/>
            <a:ext cx="2365303" cy="3590843"/>
          </a:xfrm>
        </p:spPr>
        <p:txBody>
          <a:bodyPr/>
          <a:lstStyle>
            <a:lvl1pPr>
              <a:defRPr b="1">
                <a:solidFill>
                  <a:schemeClr val="accent1"/>
                </a:solidFill>
              </a:defRPr>
            </a:lvl1pPr>
            <a:lvl2pPr>
              <a:spcAft>
                <a:spcPts val="0"/>
              </a:spcAft>
              <a:defRPr/>
            </a:lvl2pPr>
            <a:lvl3pPr marL="171450" indent="-17145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8"/>
          <p:cNvSpPr>
            <a:spLocks noGrp="1"/>
          </p:cNvSpPr>
          <p:nvPr>
            <p:ph type="body" sz="quarter" idx="21"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3" name="Footer Placeholder 2"/>
          <p:cNvSpPr>
            <a:spLocks noGrp="1"/>
          </p:cNvSpPr>
          <p:nvPr>
            <p:ph type="ftr" sz="quarter" idx="22"/>
          </p:nvPr>
        </p:nvSpPr>
        <p:spPr/>
        <p:txBody>
          <a:bodyPr/>
          <a:lstStyle/>
          <a:p>
            <a:r>
              <a:rPr lang="en-GB" smtClean="0"/>
              <a:t>DRAFT: Prudential TCFD Readiness Report </a:t>
            </a:r>
            <a:endParaRPr lang="en-GB" dirty="0"/>
          </a:p>
        </p:txBody>
      </p:sp>
    </p:spTree>
    <p:extLst>
      <p:ext uri="{BB962C8B-B14F-4D97-AF65-F5344CB8AC3E}">
        <p14:creationId xmlns:p14="http://schemas.microsoft.com/office/powerpoint/2010/main" val="3930325268"/>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14" name="Title Placeholder 1"/>
          <p:cNvSpPr>
            <a:spLocks noGrp="1"/>
          </p:cNvSpPr>
          <p:nvPr>
            <p:ph type="title"/>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8" name="Text Placeholder 18"/>
          <p:cNvSpPr>
            <a:spLocks noGrp="1"/>
          </p:cNvSpPr>
          <p:nvPr>
            <p:ph idx="1"/>
          </p:nvPr>
        </p:nvSpPr>
        <p:spPr>
          <a:xfrm>
            <a:off x="433388" y="1836738"/>
            <a:ext cx="9823450" cy="5195147"/>
          </a:xfrm>
          <a:prstGeom prst="rect">
            <a:avLst/>
          </a:prstGeom>
        </p:spPr>
        <p:txBody>
          <a:bodyPr vert="horz" lIns="0" tIns="0" rIns="0" bIns="0" rtlCol="0">
            <a:noAutofit/>
          </a:bodyPr>
          <a:lstStyle>
            <a:lvl1pPr>
              <a:defRPr sz="1733"/>
            </a:lvl1pPr>
            <a:lvl2pPr>
              <a:defRPr sz="1733"/>
            </a:lvl2pPr>
            <a:lvl3pPr>
              <a:defRPr sz="1733"/>
            </a:lvl3pPr>
            <a:lvl4pPr>
              <a:defRPr sz="1733"/>
            </a:lvl4pPr>
            <a:lvl5pPr>
              <a:defRPr sz="1733"/>
            </a:lvl5pPr>
            <a:lvl6pPr marL="386088" indent="0">
              <a:buNone/>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860825588"/>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3388" y="717056"/>
            <a:ext cx="9823451"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6" name="Title Placeholder 1"/>
          <p:cNvSpPr>
            <a:spLocks noGrp="1"/>
          </p:cNvSpPr>
          <p:nvPr>
            <p:ph type="title" hasCustomPrompt="1"/>
          </p:nvPr>
        </p:nvSpPr>
        <p:spPr>
          <a:xfrm>
            <a:off x="433391" y="349990"/>
            <a:ext cx="9823451" cy="36706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7" name="Chart Placeholder 3"/>
          <p:cNvSpPr>
            <a:spLocks noGrp="1"/>
          </p:cNvSpPr>
          <p:nvPr>
            <p:ph type="chart" sz="quarter" idx="15"/>
          </p:nvPr>
        </p:nvSpPr>
        <p:spPr>
          <a:xfrm>
            <a:off x="433388" y="2261955"/>
            <a:ext cx="9823450" cy="4485333"/>
          </a:xfrm>
          <a:prstGeom prst="rect">
            <a:avLst/>
          </a:prstGeom>
        </p:spPr>
        <p:txBody>
          <a:bodyPr/>
          <a:lstStyle/>
          <a:p>
            <a:r>
              <a:rPr lang="en-GB" dirty="0" smtClean="0"/>
              <a:t>Click icon to add chart</a:t>
            </a:r>
            <a:endParaRPr lang="en-GB" dirty="0"/>
          </a:p>
        </p:txBody>
      </p:sp>
      <p:sp>
        <p:nvSpPr>
          <p:cNvPr id="18" name="Text Placeholder 8"/>
          <p:cNvSpPr>
            <a:spLocks noGrp="1"/>
          </p:cNvSpPr>
          <p:nvPr>
            <p:ph type="body" sz="quarter" idx="18"/>
          </p:nvPr>
        </p:nvSpPr>
        <p:spPr>
          <a:xfrm>
            <a:off x="433388" y="1836738"/>
            <a:ext cx="9823450" cy="403874"/>
          </a:xfrm>
        </p:spPr>
        <p:txBody>
          <a:bodyPr/>
          <a:lstStyle/>
          <a:p>
            <a:pPr lvl="0"/>
            <a:r>
              <a:rPr lang="en-GB" noProof="0" dirty="0" smtClean="0"/>
              <a:t>Click to edit Master text styles</a:t>
            </a:r>
          </a:p>
        </p:txBody>
      </p:sp>
      <p:sp>
        <p:nvSpPr>
          <p:cNvPr id="19" name="Text Placeholder 7"/>
          <p:cNvSpPr>
            <a:spLocks noGrp="1"/>
          </p:cNvSpPr>
          <p:nvPr>
            <p:ph type="body" sz="quarter" idx="23"/>
          </p:nvPr>
        </p:nvSpPr>
        <p:spPr>
          <a:xfrm>
            <a:off x="433391" y="6747289"/>
            <a:ext cx="9823451" cy="287414"/>
          </a:xfrm>
        </p:spPr>
        <p:txBody>
          <a:bodyPr>
            <a:noAutofit/>
          </a:bodyPr>
          <a:lstStyle>
            <a:lvl1pPr>
              <a:spcAft>
                <a:spcPts val="0"/>
              </a:spcAft>
              <a:defRPr sz="1000"/>
            </a:lvl1pPr>
          </a:lstStyle>
          <a:p>
            <a:pPr lvl="0"/>
            <a:r>
              <a:rPr lang="en-GB"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862465836"/>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3390"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6" name="Title Placeholder 1"/>
          <p:cNvSpPr>
            <a:spLocks noGrp="1"/>
          </p:cNvSpPr>
          <p:nvPr>
            <p:ph type="title" hasCustomPrompt="1"/>
          </p:nvPr>
        </p:nvSpPr>
        <p:spPr>
          <a:xfrm>
            <a:off x="433388" y="349990"/>
            <a:ext cx="9823450" cy="368276"/>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7" name="Chart Placeholder 3"/>
          <p:cNvSpPr>
            <a:spLocks noGrp="1"/>
          </p:cNvSpPr>
          <p:nvPr>
            <p:ph type="chart" sz="quarter" idx="15"/>
          </p:nvPr>
        </p:nvSpPr>
        <p:spPr>
          <a:xfrm>
            <a:off x="449462" y="2261950"/>
            <a:ext cx="3141048" cy="4485334"/>
          </a:xfrm>
          <a:prstGeom prst="rect">
            <a:avLst/>
          </a:prstGeom>
        </p:spPr>
        <p:txBody>
          <a:bodyPr/>
          <a:lstStyle/>
          <a:p>
            <a:r>
              <a:rPr lang="en-GB" noProof="0" dirty="0" smtClean="0"/>
              <a:t>Click icon to add chart</a:t>
            </a:r>
            <a:endParaRPr lang="en-GB" noProof="0" dirty="0"/>
          </a:p>
        </p:txBody>
      </p:sp>
      <p:sp>
        <p:nvSpPr>
          <p:cNvPr id="18" name="Text Placeholder 8"/>
          <p:cNvSpPr>
            <a:spLocks noGrp="1"/>
          </p:cNvSpPr>
          <p:nvPr>
            <p:ph type="body" sz="quarter" idx="18"/>
          </p:nvPr>
        </p:nvSpPr>
        <p:spPr>
          <a:xfrm>
            <a:off x="443749" y="1835673"/>
            <a:ext cx="3146761" cy="432231"/>
          </a:xfrm>
        </p:spPr>
        <p:txBody>
          <a:bodyPr/>
          <a:lstStyle/>
          <a:p>
            <a:pPr lvl="0"/>
            <a:r>
              <a:rPr lang="en-GB" noProof="0" dirty="0" smtClean="0"/>
              <a:t>Click to edit Master text styles</a:t>
            </a:r>
          </a:p>
        </p:txBody>
      </p:sp>
      <p:sp>
        <p:nvSpPr>
          <p:cNvPr id="7" name="Chart Placeholder 3"/>
          <p:cNvSpPr>
            <a:spLocks noGrp="1"/>
          </p:cNvSpPr>
          <p:nvPr>
            <p:ph type="chart" sz="quarter" idx="19"/>
          </p:nvPr>
        </p:nvSpPr>
        <p:spPr>
          <a:xfrm>
            <a:off x="3785015" y="2261950"/>
            <a:ext cx="3123370" cy="4485334"/>
          </a:xfrm>
          <a:prstGeom prst="rect">
            <a:avLst/>
          </a:prstGeom>
        </p:spPr>
        <p:txBody>
          <a:bodyPr/>
          <a:lstStyle/>
          <a:p>
            <a:r>
              <a:rPr lang="en-GB" noProof="0" dirty="0" smtClean="0"/>
              <a:t>Click icon to add chart</a:t>
            </a:r>
            <a:endParaRPr lang="en-GB" noProof="0" dirty="0"/>
          </a:p>
        </p:txBody>
      </p:sp>
      <p:sp>
        <p:nvSpPr>
          <p:cNvPr id="8" name="Text Placeholder 8"/>
          <p:cNvSpPr>
            <a:spLocks noGrp="1"/>
          </p:cNvSpPr>
          <p:nvPr>
            <p:ph type="body" sz="quarter" idx="20"/>
          </p:nvPr>
        </p:nvSpPr>
        <p:spPr>
          <a:xfrm>
            <a:off x="3785016" y="1835674"/>
            <a:ext cx="3123370" cy="432231"/>
          </a:xfrm>
        </p:spPr>
        <p:txBody>
          <a:bodyPr/>
          <a:lstStyle/>
          <a:p>
            <a:pPr lvl="0"/>
            <a:r>
              <a:rPr lang="en-GB" noProof="0" dirty="0" smtClean="0"/>
              <a:t>Click to edit Master text styles</a:t>
            </a:r>
          </a:p>
        </p:txBody>
      </p:sp>
      <p:sp>
        <p:nvSpPr>
          <p:cNvPr id="9" name="Chart Placeholder 3"/>
          <p:cNvSpPr>
            <a:spLocks noGrp="1"/>
          </p:cNvSpPr>
          <p:nvPr>
            <p:ph type="chart" sz="quarter" idx="21"/>
          </p:nvPr>
        </p:nvSpPr>
        <p:spPr>
          <a:xfrm>
            <a:off x="7102890" y="2261950"/>
            <a:ext cx="3153948" cy="4485334"/>
          </a:xfrm>
          <a:prstGeom prst="rect">
            <a:avLst/>
          </a:prstGeom>
        </p:spPr>
        <p:txBody>
          <a:bodyPr/>
          <a:lstStyle/>
          <a:p>
            <a:r>
              <a:rPr lang="en-GB" noProof="0" dirty="0" smtClean="0"/>
              <a:t>Click icon to add chart</a:t>
            </a:r>
            <a:endParaRPr lang="en-GB" noProof="0" dirty="0"/>
          </a:p>
        </p:txBody>
      </p:sp>
      <p:sp>
        <p:nvSpPr>
          <p:cNvPr id="10" name="Text Placeholder 8"/>
          <p:cNvSpPr>
            <a:spLocks noGrp="1"/>
          </p:cNvSpPr>
          <p:nvPr>
            <p:ph type="body" sz="quarter" idx="22"/>
          </p:nvPr>
        </p:nvSpPr>
        <p:spPr>
          <a:xfrm>
            <a:off x="7098210" y="1828900"/>
            <a:ext cx="3158641" cy="439004"/>
          </a:xfrm>
        </p:spPr>
        <p:txBody>
          <a:bodyPr/>
          <a:lstStyle/>
          <a:p>
            <a:pPr lvl="0"/>
            <a:r>
              <a:rPr lang="en-GB" noProof="0" dirty="0" smtClean="0"/>
              <a:t>Click to edit Master text styles</a:t>
            </a:r>
          </a:p>
        </p:txBody>
      </p:sp>
      <p:sp>
        <p:nvSpPr>
          <p:cNvPr id="12" name="Text Placeholder 7"/>
          <p:cNvSpPr>
            <a:spLocks noGrp="1"/>
          </p:cNvSpPr>
          <p:nvPr>
            <p:ph type="body" sz="quarter" idx="23"/>
          </p:nvPr>
        </p:nvSpPr>
        <p:spPr>
          <a:xfrm>
            <a:off x="433388" y="6747288"/>
            <a:ext cx="9823449" cy="286925"/>
          </a:xfrm>
        </p:spPr>
        <p:txBody>
          <a:bodyPr>
            <a:noAutofit/>
          </a:bodyPr>
          <a:lstStyle>
            <a:lvl1pPr>
              <a:spcAft>
                <a:spcPts val="0"/>
              </a:spcAft>
              <a:defRPr sz="1000"/>
            </a:lvl1pPr>
          </a:lstStyle>
          <a:p>
            <a:pPr lvl="0"/>
            <a:r>
              <a:rPr lang="en-GB" noProof="0"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512426176"/>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Content Placeholder 3"/>
          <p:cNvSpPr>
            <a:spLocks noGrp="1"/>
          </p:cNvSpPr>
          <p:nvPr>
            <p:ph sz="quarter" idx="10"/>
          </p:nvPr>
        </p:nvSpPr>
        <p:spPr>
          <a:xfrm>
            <a:off x="433389" y="1835676"/>
            <a:ext cx="4648602" cy="5199025"/>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5" name="Content Placeholder 3"/>
          <p:cNvSpPr>
            <a:spLocks noGrp="1"/>
          </p:cNvSpPr>
          <p:nvPr>
            <p:ph sz="quarter" idx="20"/>
          </p:nvPr>
        </p:nvSpPr>
        <p:spPr>
          <a:xfrm>
            <a:off x="5612282" y="1835676"/>
            <a:ext cx="4644556" cy="5199025"/>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278531747"/>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8" name="Title Placeholder 1"/>
          <p:cNvSpPr>
            <a:spLocks noGrp="1"/>
          </p:cNvSpPr>
          <p:nvPr>
            <p:ph type="title" hasCustomPrompt="1"/>
          </p:nvPr>
        </p:nvSpPr>
        <p:spPr>
          <a:xfrm>
            <a:off x="433388" y="349987"/>
            <a:ext cx="9823450" cy="368284"/>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1" name="Content Placeholder 3"/>
          <p:cNvSpPr>
            <a:spLocks noGrp="1"/>
          </p:cNvSpPr>
          <p:nvPr>
            <p:ph sz="quarter" idx="10"/>
          </p:nvPr>
        </p:nvSpPr>
        <p:spPr>
          <a:xfrm>
            <a:off x="433388" y="1835676"/>
            <a:ext cx="4659283" cy="5199025"/>
          </a:xfrm>
          <a:prstGeom prst="rect">
            <a:avLst/>
          </a:prstGeom>
        </p:spPr>
        <p:txBody>
          <a:bodyPr>
            <a:noAutofit/>
          </a:bodyPr>
          <a:lstStyle>
            <a:lvl1pPr>
              <a:tabLst>
                <a:tab pos="5448137" algn="r"/>
              </a:tabLst>
              <a:defRPr sz="1733"/>
            </a:lvl1pPr>
            <a:lvl2pPr>
              <a:tabLst>
                <a:tab pos="5448137" algn="r"/>
              </a:tabLst>
              <a:defRPr sz="1733"/>
            </a:lvl2pPr>
            <a:lvl3pPr>
              <a:tabLst>
                <a:tab pos="5448137" algn="r"/>
              </a:tabLst>
              <a:defRPr sz="1733"/>
            </a:lvl3pPr>
            <a:lvl4pPr>
              <a:tabLst>
                <a:tab pos="5448137" algn="r"/>
              </a:tabLst>
              <a:defRPr sz="1733"/>
            </a:lvl4pPr>
            <a:lvl5pPr>
              <a:tabLst>
                <a:tab pos="5448137" algn="r"/>
              </a:tabLst>
              <a:defRPr baseline="0"/>
            </a:lvl5pPr>
            <a:lvl6pPr>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Content Placeholder 3"/>
          <p:cNvSpPr>
            <a:spLocks noGrp="1"/>
          </p:cNvSpPr>
          <p:nvPr>
            <p:ph sz="quarter" idx="20"/>
          </p:nvPr>
        </p:nvSpPr>
        <p:spPr>
          <a:xfrm>
            <a:off x="5598468" y="1835676"/>
            <a:ext cx="4658369" cy="5199025"/>
          </a:xfrm>
          <a:prstGeom prst="rect">
            <a:avLst/>
          </a:prstGeom>
        </p:spPr>
        <p:txBody>
          <a:bodyPr>
            <a:noAutofit/>
          </a:bodyPr>
          <a:lstStyle>
            <a:lvl1pPr>
              <a:tabLst>
                <a:tab pos="5448137" algn="r"/>
              </a:tabLst>
              <a:defRPr sz="1733"/>
            </a:lvl1pPr>
            <a:lvl2pPr>
              <a:tabLst>
                <a:tab pos="5448137" algn="r"/>
              </a:tabLst>
              <a:defRPr sz="1733"/>
            </a:lvl2pPr>
            <a:lvl3pPr>
              <a:tabLst>
                <a:tab pos="5448137" algn="r"/>
              </a:tabLst>
              <a:defRPr sz="1733"/>
            </a:lvl3pPr>
            <a:lvl4pPr>
              <a:tabLst>
                <a:tab pos="5448137" algn="r"/>
              </a:tabLst>
              <a:defRPr sz="1733"/>
            </a:lvl4pPr>
            <a:lvl5pPr>
              <a:tabLst>
                <a:tab pos="5448137" algn="r"/>
              </a:tabLst>
              <a:defRPr baseline="0"/>
            </a:lvl5pPr>
            <a:lvl6pPr>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471034070"/>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33388" y="1835676"/>
            <a:ext cx="4684044" cy="4911612"/>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Chart Placeholder 2"/>
          <p:cNvSpPr>
            <a:spLocks noGrp="1"/>
          </p:cNvSpPr>
          <p:nvPr>
            <p:ph type="chart" sz="quarter" idx="21"/>
          </p:nvPr>
        </p:nvSpPr>
        <p:spPr>
          <a:xfrm>
            <a:off x="5560956" y="2342434"/>
            <a:ext cx="4695882" cy="4404850"/>
          </a:xfrm>
        </p:spPr>
        <p:txBody>
          <a:bodyPr/>
          <a:lstStyle/>
          <a:p>
            <a:r>
              <a:rPr lang="en-GB" noProof="0" dirty="0" smtClean="0"/>
              <a:t>Click icon to add chart</a:t>
            </a:r>
            <a:endParaRPr lang="en-GB" noProof="0" dirty="0"/>
          </a:p>
        </p:txBody>
      </p:sp>
      <p:sp>
        <p:nvSpPr>
          <p:cNvPr id="6" name="Text Placeholder 5"/>
          <p:cNvSpPr>
            <a:spLocks noGrp="1"/>
          </p:cNvSpPr>
          <p:nvPr>
            <p:ph type="body" sz="quarter" idx="22"/>
          </p:nvPr>
        </p:nvSpPr>
        <p:spPr>
          <a:xfrm>
            <a:off x="5560956" y="1835673"/>
            <a:ext cx="4695882" cy="463729"/>
          </a:xfrm>
        </p:spPr>
        <p:txBody>
          <a:bodyPr/>
          <a:lstStyle/>
          <a:p>
            <a:pPr lvl="0"/>
            <a:r>
              <a:rPr lang="en-GB" noProof="0" dirty="0" smtClean="0"/>
              <a:t>Click to edit Master text styles</a:t>
            </a:r>
          </a:p>
        </p:txBody>
      </p:sp>
      <p:sp>
        <p:nvSpPr>
          <p:cNvPr id="11"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Title Placeholder 1"/>
          <p:cNvSpPr>
            <a:spLocks noGrp="1"/>
          </p:cNvSpPr>
          <p:nvPr>
            <p:ph type="title" hasCustomPrompt="1"/>
          </p:nvPr>
        </p:nvSpPr>
        <p:spPr>
          <a:xfrm>
            <a:off x="433388" y="349990"/>
            <a:ext cx="9823450" cy="36827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5" name="Text Placeholder 7"/>
          <p:cNvSpPr>
            <a:spLocks noGrp="1"/>
          </p:cNvSpPr>
          <p:nvPr>
            <p:ph type="body" sz="quarter" idx="23"/>
          </p:nvPr>
        </p:nvSpPr>
        <p:spPr>
          <a:xfrm>
            <a:off x="433388" y="6747289"/>
            <a:ext cx="9823450" cy="286924"/>
          </a:xfrm>
        </p:spPr>
        <p:txBody>
          <a:bodyPr>
            <a:noAutofit/>
          </a:bodyPr>
          <a:lstStyle>
            <a:lvl1pPr>
              <a:spcAft>
                <a:spcPts val="0"/>
              </a:spcAft>
              <a:defRPr sz="1000"/>
            </a:lvl1pPr>
          </a:lstStyle>
          <a:p>
            <a:pPr lvl="0"/>
            <a:r>
              <a:rPr lang="en-GB"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93091062"/>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5560956" y="2342434"/>
            <a:ext cx="4695882" cy="4404850"/>
          </a:xfrm>
        </p:spPr>
        <p:txBody>
          <a:bodyPr/>
          <a:lstStyle/>
          <a:p>
            <a:r>
              <a:rPr lang="en-GB" dirty="0" smtClean="0"/>
              <a:t>Click icon to add chart</a:t>
            </a:r>
            <a:endParaRPr lang="en-GB" dirty="0"/>
          </a:p>
        </p:txBody>
      </p:sp>
      <p:sp>
        <p:nvSpPr>
          <p:cNvPr id="6" name="Text Placeholder 5"/>
          <p:cNvSpPr>
            <a:spLocks noGrp="1"/>
          </p:cNvSpPr>
          <p:nvPr>
            <p:ph type="body" sz="quarter" idx="22"/>
          </p:nvPr>
        </p:nvSpPr>
        <p:spPr>
          <a:xfrm>
            <a:off x="5560956" y="1835673"/>
            <a:ext cx="4695882" cy="463729"/>
          </a:xfrm>
        </p:spPr>
        <p:txBody>
          <a:bodyPr/>
          <a:lstStyle/>
          <a:p>
            <a:pPr lvl="0"/>
            <a:r>
              <a:rPr lang="en-GB" noProof="0" dirty="0" smtClean="0"/>
              <a:t>Click to edit Master text styles</a:t>
            </a:r>
          </a:p>
        </p:txBody>
      </p:sp>
      <p:sp>
        <p:nvSpPr>
          <p:cNvPr id="11"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Title Placeholder 1"/>
          <p:cNvSpPr>
            <a:spLocks noGrp="1"/>
          </p:cNvSpPr>
          <p:nvPr>
            <p:ph type="title" hasCustomPrompt="1"/>
          </p:nvPr>
        </p:nvSpPr>
        <p:spPr>
          <a:xfrm>
            <a:off x="433388" y="349990"/>
            <a:ext cx="9823450" cy="36827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5" name="Text Placeholder 7"/>
          <p:cNvSpPr>
            <a:spLocks noGrp="1"/>
          </p:cNvSpPr>
          <p:nvPr>
            <p:ph type="body" sz="quarter" idx="23"/>
          </p:nvPr>
        </p:nvSpPr>
        <p:spPr>
          <a:xfrm>
            <a:off x="433389" y="6747290"/>
            <a:ext cx="9798088" cy="286924"/>
          </a:xfrm>
        </p:spPr>
        <p:txBody>
          <a:bodyPr>
            <a:noAutofit/>
          </a:bodyPr>
          <a:lstStyle>
            <a:lvl1pPr>
              <a:spcAft>
                <a:spcPts val="0"/>
              </a:spcAft>
              <a:defRPr sz="1000"/>
            </a:lvl1pPr>
          </a:lstStyle>
          <a:p>
            <a:pPr lvl="0"/>
            <a:r>
              <a:rPr lang="en-GB" dirty="0" smtClean="0"/>
              <a:t>Click to edit Master text styles</a:t>
            </a:r>
          </a:p>
        </p:txBody>
      </p:sp>
      <p:sp>
        <p:nvSpPr>
          <p:cNvPr id="9" name="Chart Placeholder 2"/>
          <p:cNvSpPr>
            <a:spLocks noGrp="1"/>
          </p:cNvSpPr>
          <p:nvPr>
            <p:ph type="chart" sz="quarter" idx="24"/>
          </p:nvPr>
        </p:nvSpPr>
        <p:spPr>
          <a:xfrm>
            <a:off x="433389" y="2342434"/>
            <a:ext cx="4688646" cy="4404850"/>
          </a:xfrm>
        </p:spPr>
        <p:txBody>
          <a:bodyPr/>
          <a:lstStyle/>
          <a:p>
            <a:r>
              <a:rPr lang="en-GB" dirty="0" smtClean="0"/>
              <a:t>Click icon to add chart</a:t>
            </a:r>
            <a:endParaRPr lang="en-GB" dirty="0"/>
          </a:p>
        </p:txBody>
      </p:sp>
      <p:sp>
        <p:nvSpPr>
          <p:cNvPr id="12" name="Text Placeholder 5"/>
          <p:cNvSpPr>
            <a:spLocks noGrp="1"/>
          </p:cNvSpPr>
          <p:nvPr>
            <p:ph type="body" sz="quarter" idx="25"/>
          </p:nvPr>
        </p:nvSpPr>
        <p:spPr>
          <a:xfrm>
            <a:off x="433385" y="1835673"/>
            <a:ext cx="4688649" cy="463729"/>
          </a:xfrm>
        </p:spPr>
        <p:txBody>
          <a:bodyPr/>
          <a:lstStyle/>
          <a:p>
            <a:pPr lvl="0"/>
            <a:r>
              <a:rPr lang="en-GB" noProof="0" dirty="0" smtClean="0"/>
              <a:t>Click to edit Master text styles</a:t>
            </a:r>
          </a:p>
        </p:txBody>
      </p:sp>
      <p:sp>
        <p:nvSpPr>
          <p:cNvPr id="2" name="Footer Placeholder 1"/>
          <p:cNvSpPr>
            <a:spLocks noGrp="1"/>
          </p:cNvSpPr>
          <p:nvPr>
            <p:ph type="ftr" sz="quarter" idx="2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545201814"/>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84" y="349990"/>
            <a:ext cx="9823449"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6" name="Content Placeholder 3"/>
          <p:cNvSpPr>
            <a:spLocks noGrp="1"/>
          </p:cNvSpPr>
          <p:nvPr>
            <p:ph sz="quarter" idx="10"/>
          </p:nvPr>
        </p:nvSpPr>
        <p:spPr>
          <a:xfrm>
            <a:off x="433389" y="1835675"/>
            <a:ext cx="3917486" cy="5199027"/>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Content Placeholder 3"/>
          <p:cNvSpPr>
            <a:spLocks noGrp="1"/>
          </p:cNvSpPr>
          <p:nvPr>
            <p:ph sz="quarter" idx="16"/>
          </p:nvPr>
        </p:nvSpPr>
        <p:spPr>
          <a:xfrm>
            <a:off x="4779704" y="1874176"/>
            <a:ext cx="5477134" cy="5160528"/>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2" name="Footer Placeholder 1"/>
          <p:cNvSpPr>
            <a:spLocks noGrp="1"/>
          </p:cNvSpPr>
          <p:nvPr>
            <p:ph type="ftr" sz="quarter" idx="17"/>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845794964"/>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92" y="349987"/>
            <a:ext cx="9823451" cy="368284"/>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6" name="Content Placeholder 3"/>
          <p:cNvSpPr>
            <a:spLocks noGrp="1"/>
          </p:cNvSpPr>
          <p:nvPr>
            <p:ph sz="quarter" idx="10"/>
          </p:nvPr>
        </p:nvSpPr>
        <p:spPr>
          <a:xfrm>
            <a:off x="6645448" y="1828388"/>
            <a:ext cx="3611390" cy="5206312"/>
          </a:xfrm>
          <a:prstGeom prst="rect">
            <a:avLst/>
          </a:prstGeom>
        </p:spPr>
        <p:txBody>
          <a:bodyPr>
            <a:noAutofit/>
          </a:bodyPr>
          <a:lstStyle>
            <a:lvl1pPr>
              <a:tabLst>
                <a:tab pos="5448137" algn="r"/>
              </a:tabLst>
              <a:defRPr sz="2383">
                <a:solidFill>
                  <a:schemeClr val="accent3"/>
                </a:solidFill>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p:txBody>
      </p:sp>
      <p:sp>
        <p:nvSpPr>
          <p:cNvPr id="8" name="Content Placeholder 3"/>
          <p:cNvSpPr>
            <a:spLocks noGrp="1"/>
          </p:cNvSpPr>
          <p:nvPr>
            <p:ph sz="quarter" idx="16"/>
          </p:nvPr>
        </p:nvSpPr>
        <p:spPr>
          <a:xfrm>
            <a:off x="433388" y="1835672"/>
            <a:ext cx="5712303" cy="5199026"/>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3" hasCustomPrompt="1"/>
          </p:nvPr>
        </p:nvSpPr>
        <p:spPr>
          <a:xfrm>
            <a:off x="433389"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2" name="Footer Placeholder 1"/>
          <p:cNvSpPr>
            <a:spLocks noGrp="1"/>
          </p:cNvSpPr>
          <p:nvPr>
            <p:ph type="ftr" sz="quarter" idx="17"/>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636306383"/>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394" y="349987"/>
            <a:ext cx="9823449" cy="368284"/>
          </a:xfrm>
        </p:spPr>
        <p:txBody>
          <a:bodyPr/>
          <a:lstStyle/>
          <a:p>
            <a:r>
              <a:rPr lang="en-GB" dirty="0" smtClean="0"/>
              <a:t>Click to add title</a:t>
            </a:r>
            <a:endParaRPr lang="en-GB" dirty="0"/>
          </a:p>
        </p:txBody>
      </p:sp>
      <p:sp>
        <p:nvSpPr>
          <p:cNvPr id="4" name="Picture Placeholder 6"/>
          <p:cNvSpPr>
            <a:spLocks noGrp="1"/>
          </p:cNvSpPr>
          <p:nvPr>
            <p:ph type="pic" sz="quarter" idx="13"/>
          </p:nvPr>
        </p:nvSpPr>
        <p:spPr>
          <a:xfrm>
            <a:off x="437101" y="1870153"/>
            <a:ext cx="2378297" cy="1388916"/>
          </a:xfrm>
        </p:spPr>
        <p:txBody>
          <a:bodyPr lIns="0" tIns="0" rIns="0" bIns="0">
            <a:noAutofit/>
          </a:bodyPr>
          <a:lstStyle/>
          <a:p>
            <a:r>
              <a:rPr lang="en-GB" noProof="0" dirty="0" smtClean="0"/>
              <a:t>Click icon to add picture</a:t>
            </a:r>
            <a:endParaRPr lang="en-GB" noProof="0" dirty="0"/>
          </a:p>
        </p:txBody>
      </p:sp>
      <p:sp>
        <p:nvSpPr>
          <p:cNvPr id="5" name="Picture Placeholder 6"/>
          <p:cNvSpPr>
            <a:spLocks noGrp="1"/>
          </p:cNvSpPr>
          <p:nvPr>
            <p:ph type="pic" sz="quarter" idx="14"/>
          </p:nvPr>
        </p:nvSpPr>
        <p:spPr>
          <a:xfrm>
            <a:off x="2942302" y="1874172"/>
            <a:ext cx="2378297" cy="1388916"/>
          </a:xfrm>
        </p:spPr>
        <p:txBody>
          <a:bodyPr lIns="0" tIns="0" rIns="0" bIns="0">
            <a:noAutofit/>
          </a:bodyPr>
          <a:lstStyle/>
          <a:p>
            <a:r>
              <a:rPr lang="en-GB" noProof="0" dirty="0" smtClean="0"/>
              <a:t>Click icon to add picture</a:t>
            </a:r>
            <a:endParaRPr lang="en-GB" noProof="0" dirty="0"/>
          </a:p>
        </p:txBody>
      </p:sp>
      <p:sp>
        <p:nvSpPr>
          <p:cNvPr id="6" name="Picture Placeholder 6"/>
          <p:cNvSpPr>
            <a:spLocks noGrp="1"/>
          </p:cNvSpPr>
          <p:nvPr>
            <p:ph type="pic" sz="quarter" idx="15"/>
          </p:nvPr>
        </p:nvSpPr>
        <p:spPr>
          <a:xfrm>
            <a:off x="5394883" y="1874172"/>
            <a:ext cx="2378297" cy="1388916"/>
          </a:xfrm>
        </p:spPr>
        <p:txBody>
          <a:bodyPr lIns="0" tIns="0" rIns="0" bIns="0">
            <a:noAutofit/>
          </a:bodyPr>
          <a:lstStyle/>
          <a:p>
            <a:r>
              <a:rPr lang="en-GB" noProof="0" dirty="0" smtClean="0"/>
              <a:t>Click icon to add picture</a:t>
            </a:r>
            <a:endParaRPr lang="en-GB" noProof="0" dirty="0"/>
          </a:p>
        </p:txBody>
      </p:sp>
      <p:sp>
        <p:nvSpPr>
          <p:cNvPr id="7" name="Picture Placeholder 6"/>
          <p:cNvSpPr>
            <a:spLocks noGrp="1"/>
          </p:cNvSpPr>
          <p:nvPr>
            <p:ph type="pic" sz="quarter" idx="16"/>
          </p:nvPr>
        </p:nvSpPr>
        <p:spPr>
          <a:xfrm>
            <a:off x="7885037" y="1874172"/>
            <a:ext cx="2378297" cy="1388916"/>
          </a:xfrm>
        </p:spPr>
        <p:txBody>
          <a:bodyPr lIns="0" tIns="0" rIns="0" bIns="0">
            <a:noAutofit/>
          </a:bodyPr>
          <a:lstStyle/>
          <a:p>
            <a:r>
              <a:rPr lang="en-GB" noProof="0" dirty="0" smtClean="0"/>
              <a:t>Click icon to add picture</a:t>
            </a:r>
            <a:endParaRPr lang="en-GB" noProof="0" dirty="0"/>
          </a:p>
        </p:txBody>
      </p:sp>
      <p:sp>
        <p:nvSpPr>
          <p:cNvPr id="9" name="Text Placeholder 8"/>
          <p:cNvSpPr>
            <a:spLocks noGrp="1"/>
          </p:cNvSpPr>
          <p:nvPr>
            <p:ph type="body" sz="quarter" idx="17"/>
          </p:nvPr>
        </p:nvSpPr>
        <p:spPr>
          <a:xfrm>
            <a:off x="433388" y="3439833"/>
            <a:ext cx="2385723" cy="3590843"/>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p:nvPr>
        </p:nvSpPr>
        <p:spPr>
          <a:xfrm>
            <a:off x="5400449" y="3439834"/>
            <a:ext cx="2378297" cy="3594868"/>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Text Placeholder 8"/>
          <p:cNvSpPr>
            <a:spLocks noGrp="1"/>
          </p:cNvSpPr>
          <p:nvPr>
            <p:ph type="body" sz="quarter" idx="19"/>
          </p:nvPr>
        </p:nvSpPr>
        <p:spPr>
          <a:xfrm>
            <a:off x="2946941" y="3443858"/>
            <a:ext cx="2378297" cy="3590844"/>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 Placeholder 8"/>
          <p:cNvSpPr>
            <a:spLocks noGrp="1"/>
          </p:cNvSpPr>
          <p:nvPr>
            <p:ph type="body" sz="quarter" idx="20"/>
          </p:nvPr>
        </p:nvSpPr>
        <p:spPr>
          <a:xfrm>
            <a:off x="7891535" y="3439833"/>
            <a:ext cx="2365303" cy="3590843"/>
          </a:xfrm>
        </p:spPr>
        <p:txBody>
          <a:bodyPr/>
          <a:lstStyle>
            <a:lvl1pPr>
              <a:defRPr b="1">
                <a:solidFill>
                  <a:schemeClr val="accent1"/>
                </a:solidFill>
              </a:defRPr>
            </a:lvl1pPr>
            <a:lvl2pPr>
              <a:spcAft>
                <a:spcPts val="0"/>
              </a:spcAft>
              <a:defRPr/>
            </a:lvl2pPr>
            <a:lvl3pPr marL="171450" indent="-17145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8"/>
          <p:cNvSpPr>
            <a:spLocks noGrp="1"/>
          </p:cNvSpPr>
          <p:nvPr>
            <p:ph type="body" sz="quarter" idx="21"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3" name="Footer Placeholder 2"/>
          <p:cNvSpPr>
            <a:spLocks noGrp="1"/>
          </p:cNvSpPr>
          <p:nvPr>
            <p:ph type="ftr" sz="quarter" idx="22"/>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37090413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SD_LAN_peProposalTitle"/>
          <p:cNvSpPr>
            <a:spLocks noGrp="1" noChangeAspect="1"/>
          </p:cNvSpPr>
          <p:nvPr>
            <p:ph type="ctrTitle" hasCustomPrompt="1"/>
          </p:nvPr>
        </p:nvSpPr>
        <p:spPr bwMode="gray">
          <a:xfrm>
            <a:off x="3276700" y="1709838"/>
            <a:ext cx="4140000" cy="4140000"/>
          </a:xfrm>
          <a:prstGeom prst="ellipse">
            <a:avLst/>
          </a:prstGeom>
          <a:ln w="25400">
            <a:solidFill>
              <a:schemeClr val="accent1"/>
            </a:solidFill>
          </a:ln>
        </p:spPr>
        <p:txBody>
          <a:bodyPr lIns="108000" tIns="108000" rIns="108000" bIns="108000" anchor="ctr" anchorCtr="0">
            <a:normAutofit/>
          </a:bodyPr>
          <a:lstStyle>
            <a:lvl1pPr algn="ctr">
              <a:lnSpc>
                <a:spcPts val="4200"/>
              </a:lnSpc>
              <a:defRPr sz="3800" b="0">
                <a:solidFill>
                  <a:schemeClr val="tx1"/>
                </a:solidFill>
                <a:latin typeface="+mj-lt"/>
                <a:ea typeface="Open Sans" panose="020B0606030504020204" pitchFamily="34" charset="0"/>
                <a:cs typeface="Open Sans" panose="020B0606030504020204" pitchFamily="34" charset="0"/>
              </a:defRPr>
            </a:lvl1pPr>
          </a:lstStyle>
          <a:p>
            <a:r>
              <a:rPr lang="en-GB" dirty="0" smtClean="0"/>
              <a:t>Title runs here</a:t>
            </a:r>
            <a:endParaRPr lang="en-GB" noProof="0" dirty="0"/>
          </a:p>
        </p:txBody>
      </p:sp>
      <p:sp>
        <p:nvSpPr>
          <p:cNvPr id="3" name="SD_LAN_peProposalSubtitle"/>
          <p:cNvSpPr>
            <a:spLocks noGrp="1"/>
          </p:cNvSpPr>
          <p:nvPr>
            <p:ph type="subTitle" idx="1" hasCustomPrompt="1"/>
          </p:nvPr>
        </p:nvSpPr>
        <p:spPr bwMode="gray">
          <a:xfrm>
            <a:off x="414000" y="6464231"/>
            <a:ext cx="4783901" cy="557380"/>
          </a:xfrm>
          <a:prstGeom prst="rect">
            <a:avLst/>
          </a:prstGeom>
        </p:spPr>
        <p:txBody>
          <a:bodyPr lIns="0" tIns="0" rIns="0" bIns="0" anchor="b" anchorCtr="0">
            <a:noAutofit/>
          </a:bodyPr>
          <a:lstStyle>
            <a:lvl1pPr marL="0" indent="0" algn="l">
              <a:lnSpc>
                <a:spcPct val="100000"/>
              </a:lnSpc>
              <a:spcAft>
                <a:spcPts val="0"/>
              </a:spcAft>
              <a:buNone/>
              <a:defRPr sz="1800">
                <a:solidFill>
                  <a:schemeClr val="tx1"/>
                </a:solidFill>
              </a:defRPr>
            </a:lvl1pPr>
            <a:lvl2pPr marL="495286" indent="0" algn="ctr">
              <a:buNone/>
              <a:defRPr sz="2167"/>
            </a:lvl2pPr>
            <a:lvl3pPr marL="990571" indent="0" algn="ctr">
              <a:buNone/>
              <a:defRPr sz="1950"/>
            </a:lvl3pPr>
            <a:lvl4pPr marL="1485856" indent="0" algn="ctr">
              <a:buNone/>
              <a:defRPr sz="1733"/>
            </a:lvl4pPr>
            <a:lvl5pPr marL="1981140" indent="0" algn="ctr">
              <a:buNone/>
              <a:defRPr sz="1733"/>
            </a:lvl5pPr>
            <a:lvl6pPr marL="2476426" indent="0" algn="ctr">
              <a:buNone/>
              <a:defRPr sz="1733"/>
            </a:lvl6pPr>
            <a:lvl7pPr marL="2971711" indent="0" algn="ctr">
              <a:buNone/>
              <a:defRPr sz="1733"/>
            </a:lvl7pPr>
            <a:lvl8pPr marL="3466995" indent="0" algn="ctr">
              <a:buNone/>
              <a:defRPr sz="1733"/>
            </a:lvl8pPr>
            <a:lvl9pPr marL="3962281" indent="0" algn="ctr">
              <a:buNone/>
              <a:defRPr sz="1733"/>
            </a:lvl9pPr>
          </a:lstStyle>
          <a:p>
            <a:pPr lvl="0"/>
            <a:r>
              <a:rPr lang="en-GB" dirty="0" smtClean="0"/>
              <a:t>Subtitle here two lines max</a:t>
            </a:r>
          </a:p>
        </p:txBody>
      </p:sp>
      <p:sp>
        <p:nvSpPr>
          <p:cNvPr id="4" name="Footer Placeholder 3" hidden="1"/>
          <p:cNvSpPr>
            <a:spLocks noGrp="1"/>
          </p:cNvSpPr>
          <p:nvPr>
            <p:ph type="ftr" sz="quarter" idx="11"/>
          </p:nvPr>
        </p:nvSpPr>
        <p:spPr/>
        <p:txBody>
          <a:bodyPr/>
          <a:lstStyle>
            <a:lvl1pPr>
              <a:defRPr>
                <a:solidFill>
                  <a:schemeClr val="bg1"/>
                </a:solidFill>
              </a:defRPr>
            </a:lvl1pPr>
          </a:lstStyle>
          <a:p>
            <a:r>
              <a:rPr lang="en-GB" smtClean="0"/>
              <a:t>DRAFT: Prudential TCFD Readiness Report </a:t>
            </a:r>
            <a:endParaRPr lang="en-GB" dirty="0"/>
          </a:p>
        </p:txBody>
      </p:sp>
      <p:sp>
        <p:nvSpPr>
          <p:cNvPr id="19"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p:txBody>
      </p:sp>
      <p:pic>
        <p:nvPicPr>
          <p:cNvPr id="20"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7" name="SD_LAN_peDocumentDate"/>
          <p:cNvSpPr>
            <a:spLocks noGrp="1"/>
          </p:cNvSpPr>
          <p:nvPr>
            <p:ph type="body" sz="quarter" idx="14" hasCustomPrompt="1"/>
          </p:nvPr>
        </p:nvSpPr>
        <p:spPr>
          <a:xfrm>
            <a:off x="426452" y="7034213"/>
            <a:ext cx="7605958" cy="277813"/>
          </a:xfrm>
        </p:spPr>
        <p:txBody>
          <a:bodyPr lIns="0"/>
          <a:lstStyle>
            <a:lvl1pPr>
              <a:lnSpc>
                <a:spcPct val="106000"/>
              </a:lnSpc>
              <a:spcAft>
                <a:spcPts val="0"/>
              </a:spcAft>
              <a:defRPr sz="1000"/>
            </a:lvl1pPr>
          </a:lstStyle>
          <a:p>
            <a:pPr lvl="0"/>
            <a:r>
              <a:rPr lang="en-GB" dirty="0" smtClean="0"/>
              <a:t>Name | Date</a:t>
            </a:r>
          </a:p>
        </p:txBody>
      </p:sp>
    </p:spTree>
    <p:extLst>
      <p:ext uri="{BB962C8B-B14F-4D97-AF65-F5344CB8AC3E}">
        <p14:creationId xmlns:p14="http://schemas.microsoft.com/office/powerpoint/2010/main" val="3936334954"/>
      </p:ext>
    </p:extLst>
  </p:cSld>
  <p:clrMapOvr>
    <a:masterClrMapping/>
  </p:clrMapOvr>
  <p:transition>
    <p:fade/>
  </p:transition>
  <p:extLst mod="1">
    <p:ext uri="{DCECCB84-F9BA-43D5-87BE-67443E8EF086}">
      <p15:sldGuideLst xmlns:p15="http://schemas.microsoft.com/office/powerpoint/2012/main">
        <p15:guide id="1" orient="horz" pos="450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44" y="349987"/>
            <a:ext cx="9823391" cy="368284"/>
          </a:xfrm>
        </p:spPr>
        <p:txBody>
          <a:bodyPr/>
          <a:lstStyle/>
          <a:p>
            <a:r>
              <a:rPr lang="en-GB" dirty="0" smtClean="0"/>
              <a:t>Click to add title</a:t>
            </a:r>
            <a:endParaRPr lang="en-GB" noProof="0" dirty="0"/>
          </a:p>
        </p:txBody>
      </p:sp>
      <p:sp>
        <p:nvSpPr>
          <p:cNvPr id="4" name="Rectangle 3"/>
          <p:cNvSpPr/>
          <p:nvPr userDrawn="1"/>
        </p:nvSpPr>
        <p:spPr>
          <a:xfrm>
            <a:off x="433388" y="1881842"/>
            <a:ext cx="482833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chemeClr val="bg1"/>
              </a:solidFill>
            </a:endParaRPr>
          </a:p>
        </p:txBody>
      </p:sp>
      <p:sp>
        <p:nvSpPr>
          <p:cNvPr id="5" name="Rectangle 4"/>
          <p:cNvSpPr/>
          <p:nvPr userDrawn="1"/>
        </p:nvSpPr>
        <p:spPr>
          <a:xfrm>
            <a:off x="5435599" y="1874170"/>
            <a:ext cx="4827600" cy="67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chemeClr val="bg1"/>
              </a:solidFill>
            </a:endParaRPr>
          </a:p>
        </p:txBody>
      </p:sp>
      <p:sp>
        <p:nvSpPr>
          <p:cNvPr id="6" name="Rectangle 5"/>
          <p:cNvSpPr/>
          <p:nvPr userDrawn="1"/>
        </p:nvSpPr>
        <p:spPr>
          <a:xfrm>
            <a:off x="432441" y="4481101"/>
            <a:ext cx="48276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chemeClr val="bg1"/>
              </a:solidFill>
            </a:endParaRPr>
          </a:p>
        </p:txBody>
      </p:sp>
      <p:sp>
        <p:nvSpPr>
          <p:cNvPr id="7" name="Rectangle 6"/>
          <p:cNvSpPr/>
          <p:nvPr userDrawn="1"/>
        </p:nvSpPr>
        <p:spPr>
          <a:xfrm>
            <a:off x="5447600" y="4481101"/>
            <a:ext cx="48276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chemeClr val="bg1"/>
              </a:solidFill>
            </a:endParaRPr>
          </a:p>
        </p:txBody>
      </p:sp>
      <p:sp>
        <p:nvSpPr>
          <p:cNvPr id="8" name="Picture Placeholder 11"/>
          <p:cNvSpPr>
            <a:spLocks noGrp="1"/>
          </p:cNvSpPr>
          <p:nvPr>
            <p:ph type="pic" sz="quarter" idx="25"/>
          </p:nvPr>
        </p:nvSpPr>
        <p:spPr>
          <a:xfrm>
            <a:off x="433388" y="2072587"/>
            <a:ext cx="1703488" cy="1627016"/>
          </a:xfrm>
        </p:spPr>
        <p:txBody>
          <a:bodyPr/>
          <a:lstStyle>
            <a:lvl1pPr algn="ctr">
              <a:defRPr/>
            </a:lvl1pPr>
          </a:lstStyle>
          <a:p>
            <a:r>
              <a:rPr lang="en-GB" dirty="0" smtClean="0"/>
              <a:t>Click icon to add picture</a:t>
            </a:r>
            <a:endParaRPr lang="en-GB" dirty="0"/>
          </a:p>
        </p:txBody>
      </p:sp>
      <p:sp>
        <p:nvSpPr>
          <p:cNvPr id="9" name="Picture Placeholder 11"/>
          <p:cNvSpPr>
            <a:spLocks noGrp="1"/>
          </p:cNvSpPr>
          <p:nvPr>
            <p:ph type="pic" sz="quarter" idx="27"/>
          </p:nvPr>
        </p:nvSpPr>
        <p:spPr>
          <a:xfrm>
            <a:off x="5458231" y="2072587"/>
            <a:ext cx="1725844" cy="1627016"/>
          </a:xfrm>
        </p:spPr>
        <p:txBody>
          <a:bodyPr/>
          <a:lstStyle>
            <a:lvl1pPr algn="ctr">
              <a:defRPr/>
            </a:lvl1pPr>
          </a:lstStyle>
          <a:p>
            <a:r>
              <a:rPr lang="en-GB" dirty="0" smtClean="0"/>
              <a:t>Click icon to add picture</a:t>
            </a:r>
            <a:endParaRPr lang="en-GB" dirty="0"/>
          </a:p>
        </p:txBody>
      </p:sp>
      <p:sp>
        <p:nvSpPr>
          <p:cNvPr id="10" name="Picture Placeholder 11"/>
          <p:cNvSpPr>
            <a:spLocks noGrp="1"/>
          </p:cNvSpPr>
          <p:nvPr>
            <p:ph type="pic" sz="quarter" idx="29"/>
          </p:nvPr>
        </p:nvSpPr>
        <p:spPr>
          <a:xfrm>
            <a:off x="433388" y="4691687"/>
            <a:ext cx="1703489" cy="1627016"/>
          </a:xfrm>
        </p:spPr>
        <p:txBody>
          <a:bodyPr/>
          <a:lstStyle>
            <a:lvl1pPr algn="ctr">
              <a:defRPr/>
            </a:lvl1pPr>
          </a:lstStyle>
          <a:p>
            <a:r>
              <a:rPr lang="en-GB" dirty="0" smtClean="0"/>
              <a:t>Click icon to add picture</a:t>
            </a:r>
            <a:endParaRPr lang="en-GB" dirty="0"/>
          </a:p>
        </p:txBody>
      </p:sp>
      <p:sp>
        <p:nvSpPr>
          <p:cNvPr id="11" name="Picture Placeholder 11"/>
          <p:cNvSpPr>
            <a:spLocks noGrp="1"/>
          </p:cNvSpPr>
          <p:nvPr>
            <p:ph type="pic" sz="quarter" idx="31"/>
          </p:nvPr>
        </p:nvSpPr>
        <p:spPr>
          <a:xfrm>
            <a:off x="5458231" y="4691687"/>
            <a:ext cx="1725844" cy="1627016"/>
          </a:xfrm>
        </p:spPr>
        <p:txBody>
          <a:bodyPr/>
          <a:lstStyle>
            <a:lvl1pPr algn="ctr">
              <a:defRPr/>
            </a:lvl1pPr>
          </a:lstStyle>
          <a:p>
            <a:r>
              <a:rPr lang="en-GB" dirty="0" smtClean="0"/>
              <a:t>Click icon to add picture</a:t>
            </a:r>
            <a:endParaRPr lang="en-GB" dirty="0"/>
          </a:p>
        </p:txBody>
      </p:sp>
      <p:sp>
        <p:nvSpPr>
          <p:cNvPr id="13" name="Text Placeholder 12"/>
          <p:cNvSpPr>
            <a:spLocks noGrp="1"/>
          </p:cNvSpPr>
          <p:nvPr>
            <p:ph type="body" sz="quarter" idx="32"/>
          </p:nvPr>
        </p:nvSpPr>
        <p:spPr>
          <a:xfrm>
            <a:off x="2353289" y="2072587"/>
            <a:ext cx="2883422"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4" name="Text Placeholder 12"/>
          <p:cNvSpPr>
            <a:spLocks noGrp="1"/>
          </p:cNvSpPr>
          <p:nvPr>
            <p:ph type="body" sz="quarter" idx="33"/>
          </p:nvPr>
        </p:nvSpPr>
        <p:spPr>
          <a:xfrm>
            <a:off x="7363391" y="2072587"/>
            <a:ext cx="2899808"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5" name="Text Placeholder 12"/>
          <p:cNvSpPr>
            <a:spLocks noGrp="1"/>
          </p:cNvSpPr>
          <p:nvPr>
            <p:ph type="body" sz="quarter" idx="34"/>
          </p:nvPr>
        </p:nvSpPr>
        <p:spPr>
          <a:xfrm>
            <a:off x="2353289" y="4691687"/>
            <a:ext cx="2883422"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6" name="Text Placeholder 12"/>
          <p:cNvSpPr>
            <a:spLocks noGrp="1"/>
          </p:cNvSpPr>
          <p:nvPr>
            <p:ph type="body" sz="quarter" idx="35"/>
          </p:nvPr>
        </p:nvSpPr>
        <p:spPr>
          <a:xfrm>
            <a:off x="7363391" y="4691687"/>
            <a:ext cx="2893447"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7"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36"/>
          </p:nvPr>
        </p:nvSpPr>
        <p:spPr/>
        <p:txBody>
          <a:bodyPr/>
          <a:lstStyle/>
          <a:p>
            <a:r>
              <a:rPr lang="en-GB" smtClean="0"/>
              <a:t>DRAFT: Prudential TCFD Readiness Report </a:t>
            </a:r>
            <a:endParaRPr lang="en-GB" dirty="0"/>
          </a:p>
        </p:txBody>
      </p:sp>
    </p:spTree>
    <p:extLst>
      <p:ext uri="{BB962C8B-B14F-4D97-AF65-F5344CB8AC3E}">
        <p14:creationId xmlns:p14="http://schemas.microsoft.com/office/powerpoint/2010/main" val="3705043249"/>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44" y="349987"/>
            <a:ext cx="9823391" cy="368284"/>
          </a:xfrm>
        </p:spPr>
        <p:txBody>
          <a:bodyPr/>
          <a:lstStyle/>
          <a:p>
            <a:r>
              <a:rPr lang="en-GB" dirty="0" smtClean="0"/>
              <a:t>Click to add title</a:t>
            </a:r>
            <a:endParaRPr lang="en-GB" noProof="0" dirty="0"/>
          </a:p>
        </p:txBody>
      </p:sp>
      <p:sp>
        <p:nvSpPr>
          <p:cNvPr id="4" name="Rectangle 3"/>
          <p:cNvSpPr/>
          <p:nvPr userDrawn="1"/>
        </p:nvSpPr>
        <p:spPr>
          <a:xfrm>
            <a:off x="433388" y="1881842"/>
            <a:ext cx="482833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5" name="Rectangle 4"/>
          <p:cNvSpPr/>
          <p:nvPr userDrawn="1"/>
        </p:nvSpPr>
        <p:spPr>
          <a:xfrm>
            <a:off x="5435599" y="1874170"/>
            <a:ext cx="4827600" cy="67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6" name="Rectangle 5"/>
          <p:cNvSpPr/>
          <p:nvPr userDrawn="1"/>
        </p:nvSpPr>
        <p:spPr>
          <a:xfrm>
            <a:off x="432441" y="4481101"/>
            <a:ext cx="48276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7" name="Rectangle 6"/>
          <p:cNvSpPr/>
          <p:nvPr userDrawn="1"/>
        </p:nvSpPr>
        <p:spPr>
          <a:xfrm>
            <a:off x="5447600" y="4481101"/>
            <a:ext cx="48276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8" name="Picture Placeholder 11"/>
          <p:cNvSpPr>
            <a:spLocks noGrp="1"/>
          </p:cNvSpPr>
          <p:nvPr>
            <p:ph type="pic" sz="quarter" idx="25"/>
          </p:nvPr>
        </p:nvSpPr>
        <p:spPr>
          <a:xfrm>
            <a:off x="433388" y="2072587"/>
            <a:ext cx="1703488" cy="1627016"/>
          </a:xfrm>
        </p:spPr>
        <p:txBody>
          <a:bodyPr/>
          <a:lstStyle>
            <a:lvl1pPr algn="ctr">
              <a:defRPr/>
            </a:lvl1pPr>
          </a:lstStyle>
          <a:p>
            <a:r>
              <a:rPr lang="en-GB" dirty="0" smtClean="0"/>
              <a:t>Click icon to add picture</a:t>
            </a:r>
            <a:endParaRPr lang="en-GB" dirty="0"/>
          </a:p>
        </p:txBody>
      </p:sp>
      <p:sp>
        <p:nvSpPr>
          <p:cNvPr id="9" name="Picture Placeholder 11"/>
          <p:cNvSpPr>
            <a:spLocks noGrp="1"/>
          </p:cNvSpPr>
          <p:nvPr>
            <p:ph type="pic" sz="quarter" idx="27"/>
          </p:nvPr>
        </p:nvSpPr>
        <p:spPr>
          <a:xfrm>
            <a:off x="5458231" y="2072587"/>
            <a:ext cx="1725844" cy="1627016"/>
          </a:xfrm>
        </p:spPr>
        <p:txBody>
          <a:bodyPr/>
          <a:lstStyle>
            <a:lvl1pPr algn="ctr">
              <a:defRPr/>
            </a:lvl1pPr>
          </a:lstStyle>
          <a:p>
            <a:r>
              <a:rPr lang="en-GB" dirty="0" smtClean="0"/>
              <a:t>Click icon to add picture</a:t>
            </a:r>
            <a:endParaRPr lang="en-GB" dirty="0"/>
          </a:p>
        </p:txBody>
      </p:sp>
      <p:sp>
        <p:nvSpPr>
          <p:cNvPr id="10" name="Picture Placeholder 11"/>
          <p:cNvSpPr>
            <a:spLocks noGrp="1"/>
          </p:cNvSpPr>
          <p:nvPr>
            <p:ph type="pic" sz="quarter" idx="29"/>
          </p:nvPr>
        </p:nvSpPr>
        <p:spPr>
          <a:xfrm>
            <a:off x="433388" y="4691687"/>
            <a:ext cx="1703489" cy="1627016"/>
          </a:xfrm>
        </p:spPr>
        <p:txBody>
          <a:bodyPr/>
          <a:lstStyle>
            <a:lvl1pPr algn="ctr">
              <a:defRPr/>
            </a:lvl1pPr>
          </a:lstStyle>
          <a:p>
            <a:r>
              <a:rPr lang="en-GB" dirty="0" smtClean="0"/>
              <a:t>Click icon to add picture</a:t>
            </a:r>
            <a:endParaRPr lang="en-GB" dirty="0"/>
          </a:p>
        </p:txBody>
      </p:sp>
      <p:sp>
        <p:nvSpPr>
          <p:cNvPr id="11" name="Picture Placeholder 11"/>
          <p:cNvSpPr>
            <a:spLocks noGrp="1"/>
          </p:cNvSpPr>
          <p:nvPr>
            <p:ph type="pic" sz="quarter" idx="31"/>
          </p:nvPr>
        </p:nvSpPr>
        <p:spPr>
          <a:xfrm>
            <a:off x="5458231" y="4691687"/>
            <a:ext cx="1725844" cy="1627016"/>
          </a:xfrm>
        </p:spPr>
        <p:txBody>
          <a:bodyPr/>
          <a:lstStyle>
            <a:lvl1pPr algn="ctr">
              <a:defRPr/>
            </a:lvl1pPr>
          </a:lstStyle>
          <a:p>
            <a:r>
              <a:rPr lang="en-GB" dirty="0" smtClean="0"/>
              <a:t>Click icon to add picture</a:t>
            </a:r>
            <a:endParaRPr lang="en-GB" dirty="0"/>
          </a:p>
        </p:txBody>
      </p:sp>
      <p:sp>
        <p:nvSpPr>
          <p:cNvPr id="13" name="Text Placeholder 12"/>
          <p:cNvSpPr>
            <a:spLocks noGrp="1"/>
          </p:cNvSpPr>
          <p:nvPr>
            <p:ph type="body" sz="quarter" idx="32"/>
          </p:nvPr>
        </p:nvSpPr>
        <p:spPr>
          <a:xfrm>
            <a:off x="2353289" y="2072587"/>
            <a:ext cx="2883422"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4" name="Text Placeholder 12"/>
          <p:cNvSpPr>
            <a:spLocks noGrp="1"/>
          </p:cNvSpPr>
          <p:nvPr>
            <p:ph type="body" sz="quarter" idx="33"/>
          </p:nvPr>
        </p:nvSpPr>
        <p:spPr>
          <a:xfrm>
            <a:off x="7363391" y="2072587"/>
            <a:ext cx="2899808"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5" name="Text Placeholder 12"/>
          <p:cNvSpPr>
            <a:spLocks noGrp="1"/>
          </p:cNvSpPr>
          <p:nvPr>
            <p:ph type="body" sz="quarter" idx="34"/>
          </p:nvPr>
        </p:nvSpPr>
        <p:spPr>
          <a:xfrm>
            <a:off x="2353289" y="4691687"/>
            <a:ext cx="2883422"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6" name="Text Placeholder 12"/>
          <p:cNvSpPr>
            <a:spLocks noGrp="1"/>
          </p:cNvSpPr>
          <p:nvPr>
            <p:ph type="body" sz="quarter" idx="35"/>
          </p:nvPr>
        </p:nvSpPr>
        <p:spPr>
          <a:xfrm>
            <a:off x="7363391" y="4691687"/>
            <a:ext cx="2893447"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7"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3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027811372"/>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44" y="349992"/>
            <a:ext cx="9823391" cy="368278"/>
          </a:xfrm>
        </p:spPr>
        <p:txBody>
          <a:bodyPr/>
          <a:lstStyle/>
          <a:p>
            <a:r>
              <a:rPr lang="en-GB" dirty="0" smtClean="0"/>
              <a:t>Click to add title</a:t>
            </a:r>
            <a:endParaRPr lang="en-GB" noProof="0" dirty="0"/>
          </a:p>
        </p:txBody>
      </p:sp>
      <p:sp>
        <p:nvSpPr>
          <p:cNvPr id="4" name="Picture Placeholder 7"/>
          <p:cNvSpPr>
            <a:spLocks noGrp="1"/>
          </p:cNvSpPr>
          <p:nvPr>
            <p:ph type="pic" sz="quarter" idx="13"/>
          </p:nvPr>
        </p:nvSpPr>
        <p:spPr>
          <a:xfrm>
            <a:off x="441943" y="1874173"/>
            <a:ext cx="3205601" cy="2173406"/>
          </a:xfrm>
        </p:spPr>
        <p:txBody>
          <a:bodyPr/>
          <a:lstStyle/>
          <a:p>
            <a:r>
              <a:rPr lang="en-GB" noProof="0" dirty="0" smtClean="0"/>
              <a:t>Click icon to add picture</a:t>
            </a:r>
            <a:endParaRPr lang="en-GB" noProof="0" dirty="0"/>
          </a:p>
        </p:txBody>
      </p:sp>
      <p:sp>
        <p:nvSpPr>
          <p:cNvPr id="5" name="Picture Placeholder 7"/>
          <p:cNvSpPr>
            <a:spLocks noGrp="1"/>
          </p:cNvSpPr>
          <p:nvPr>
            <p:ph type="pic" sz="quarter" idx="14"/>
          </p:nvPr>
        </p:nvSpPr>
        <p:spPr>
          <a:xfrm>
            <a:off x="7057708" y="1874173"/>
            <a:ext cx="3205601" cy="2173406"/>
          </a:xfrm>
        </p:spPr>
        <p:txBody>
          <a:bodyPr/>
          <a:lstStyle/>
          <a:p>
            <a:r>
              <a:rPr lang="en-GB" noProof="0" dirty="0" smtClean="0"/>
              <a:t>Click icon to add picture</a:t>
            </a:r>
            <a:endParaRPr lang="en-GB" noProof="0" dirty="0"/>
          </a:p>
        </p:txBody>
      </p:sp>
      <p:sp>
        <p:nvSpPr>
          <p:cNvPr id="6" name="Picture Placeholder 7"/>
          <p:cNvSpPr>
            <a:spLocks noGrp="1"/>
          </p:cNvSpPr>
          <p:nvPr>
            <p:ph type="pic" sz="quarter" idx="15"/>
          </p:nvPr>
        </p:nvSpPr>
        <p:spPr>
          <a:xfrm>
            <a:off x="3749826" y="1874176"/>
            <a:ext cx="3205601" cy="2173406"/>
          </a:xfrm>
        </p:spPr>
        <p:txBody>
          <a:bodyPr/>
          <a:lstStyle/>
          <a:p>
            <a:r>
              <a:rPr lang="en-GB" noProof="0" dirty="0" smtClean="0"/>
              <a:t>Click icon to add picture</a:t>
            </a:r>
            <a:endParaRPr lang="en-GB" noProof="0" dirty="0"/>
          </a:p>
        </p:txBody>
      </p:sp>
      <p:sp>
        <p:nvSpPr>
          <p:cNvPr id="9" name="Text Placeholder 18"/>
          <p:cNvSpPr>
            <a:spLocks noGrp="1"/>
          </p:cNvSpPr>
          <p:nvPr>
            <p:ph idx="1" hasCustomPrompt="1"/>
          </p:nvPr>
        </p:nvSpPr>
        <p:spPr>
          <a:xfrm>
            <a:off x="441944"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18"/>
          <p:cNvSpPr>
            <a:spLocks noGrp="1"/>
          </p:cNvSpPr>
          <p:nvPr>
            <p:ph idx="16" hasCustomPrompt="1"/>
          </p:nvPr>
        </p:nvSpPr>
        <p:spPr>
          <a:xfrm>
            <a:off x="3749826"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4" name="Text Placeholder 18"/>
          <p:cNvSpPr>
            <a:spLocks noGrp="1"/>
          </p:cNvSpPr>
          <p:nvPr>
            <p:ph idx="17" hasCustomPrompt="1"/>
          </p:nvPr>
        </p:nvSpPr>
        <p:spPr>
          <a:xfrm>
            <a:off x="7057708"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19"/>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160063482"/>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33388" y="718270"/>
            <a:ext cx="9823450" cy="834730"/>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1" name="Title Placeholder 1"/>
          <p:cNvSpPr>
            <a:spLocks noGrp="1"/>
          </p:cNvSpPr>
          <p:nvPr>
            <p:ph type="title" hasCustomPrompt="1"/>
          </p:nvPr>
        </p:nvSpPr>
        <p:spPr>
          <a:xfrm>
            <a:off x="433388" y="349989"/>
            <a:ext cx="9823450" cy="368282"/>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180644595"/>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48299" y="2047982"/>
            <a:ext cx="4811558"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21"/>
          </p:nvPr>
        </p:nvSpPr>
        <p:spPr>
          <a:xfrm>
            <a:off x="5441862" y="2047982"/>
            <a:ext cx="4814976"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Content Placeholder 9"/>
          <p:cNvSpPr>
            <a:spLocks noGrp="1"/>
          </p:cNvSpPr>
          <p:nvPr>
            <p:ph sz="quarter" idx="23" hasCustomPrompt="1"/>
          </p:nvPr>
        </p:nvSpPr>
        <p:spPr>
          <a:xfrm>
            <a:off x="4060275" y="204194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12" name="Content Placeholder 10"/>
          <p:cNvSpPr>
            <a:spLocks noGrp="1"/>
          </p:cNvSpPr>
          <p:nvPr>
            <p:ph sz="quarter" idx="24" hasCustomPrompt="1"/>
          </p:nvPr>
        </p:nvSpPr>
        <p:spPr>
          <a:xfrm>
            <a:off x="9068838" y="204798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2" name="Title 1"/>
          <p:cNvSpPr>
            <a:spLocks noGrp="1"/>
          </p:cNvSpPr>
          <p:nvPr>
            <p:ph type="title" hasCustomPrompt="1"/>
          </p:nvPr>
        </p:nvSpPr>
        <p:spPr>
          <a:xfrm>
            <a:off x="433389" y="349992"/>
            <a:ext cx="9823450" cy="368278"/>
          </a:xfrm>
        </p:spPr>
        <p:txBody>
          <a:bodyPr/>
          <a:lstStyle/>
          <a:p>
            <a:r>
              <a:rPr lang="en-GB" dirty="0" smtClean="0"/>
              <a:t>Click to add title</a:t>
            </a:r>
            <a:endParaRPr lang="en-GB" noProof="0" dirty="0"/>
          </a:p>
        </p:txBody>
      </p:sp>
      <p:sp>
        <p:nvSpPr>
          <p:cNvPr id="4" name="Rectangle 3"/>
          <p:cNvSpPr/>
          <p:nvPr userDrawn="1"/>
        </p:nvSpPr>
        <p:spPr>
          <a:xfrm>
            <a:off x="432257"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5" name="Rectangle 4"/>
          <p:cNvSpPr/>
          <p:nvPr userDrawn="1"/>
        </p:nvSpPr>
        <p:spPr>
          <a:xfrm>
            <a:off x="5441800"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16"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2"/>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122567319"/>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18" name="Text Placeholder 8"/>
          <p:cNvSpPr>
            <a:spLocks noGrp="1"/>
          </p:cNvSpPr>
          <p:nvPr>
            <p:ph type="body" sz="quarter" idx="17"/>
          </p:nvPr>
        </p:nvSpPr>
        <p:spPr>
          <a:xfrm>
            <a:off x="432257" y="2047982"/>
            <a:ext cx="4827600"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9" name="Text Placeholder 8"/>
          <p:cNvSpPr>
            <a:spLocks noGrp="1"/>
          </p:cNvSpPr>
          <p:nvPr>
            <p:ph type="body" sz="quarter" idx="21"/>
          </p:nvPr>
        </p:nvSpPr>
        <p:spPr>
          <a:xfrm>
            <a:off x="5441862" y="2047982"/>
            <a:ext cx="4814976"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0" name="Title 1"/>
          <p:cNvSpPr>
            <a:spLocks noGrp="1"/>
          </p:cNvSpPr>
          <p:nvPr>
            <p:ph type="title"/>
          </p:nvPr>
        </p:nvSpPr>
        <p:spPr>
          <a:xfrm>
            <a:off x="433389" y="349992"/>
            <a:ext cx="9823450" cy="368278"/>
          </a:xfrm>
        </p:spPr>
        <p:txBody>
          <a:bodyPr/>
          <a:lstStyle/>
          <a:p>
            <a:r>
              <a:rPr lang="en-GB" noProof="0" dirty="0" smtClean="0"/>
              <a:t>Click to edit Master title style</a:t>
            </a:r>
            <a:endParaRPr lang="en-GB" noProof="0" dirty="0"/>
          </a:p>
        </p:txBody>
      </p:sp>
      <p:sp>
        <p:nvSpPr>
          <p:cNvPr id="21" name="Rectangle 20"/>
          <p:cNvSpPr/>
          <p:nvPr userDrawn="1"/>
        </p:nvSpPr>
        <p:spPr>
          <a:xfrm>
            <a:off x="432257"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2" name="Rectangle 21"/>
          <p:cNvSpPr/>
          <p:nvPr userDrawn="1"/>
        </p:nvSpPr>
        <p:spPr>
          <a:xfrm>
            <a:off x="5441800"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5"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26" name="Text Placeholder 8"/>
          <p:cNvSpPr>
            <a:spLocks noGrp="1"/>
          </p:cNvSpPr>
          <p:nvPr>
            <p:ph type="body" sz="quarter" idx="22"/>
          </p:nvPr>
        </p:nvSpPr>
        <p:spPr>
          <a:xfrm>
            <a:off x="432257" y="4590656"/>
            <a:ext cx="4835622"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7" name="Text Placeholder 8"/>
          <p:cNvSpPr>
            <a:spLocks noGrp="1"/>
          </p:cNvSpPr>
          <p:nvPr>
            <p:ph type="body" sz="quarter" idx="23"/>
          </p:nvPr>
        </p:nvSpPr>
        <p:spPr>
          <a:xfrm>
            <a:off x="5435600" y="4590656"/>
            <a:ext cx="4829260"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8" name="Rectangle 27"/>
          <p:cNvSpPr/>
          <p:nvPr userDrawn="1"/>
        </p:nvSpPr>
        <p:spPr>
          <a:xfrm>
            <a:off x="440279" y="4422538"/>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9" name="Rectangle 28"/>
          <p:cNvSpPr/>
          <p:nvPr userDrawn="1"/>
        </p:nvSpPr>
        <p:spPr>
          <a:xfrm>
            <a:off x="5449822" y="4422538"/>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 name="Footer Placeholder 1"/>
          <p:cNvSpPr>
            <a:spLocks noGrp="1"/>
          </p:cNvSpPr>
          <p:nvPr>
            <p:ph type="ftr" sz="quarter" idx="26"/>
          </p:nvPr>
        </p:nvSpPr>
        <p:spPr/>
        <p:txBody>
          <a:bodyPr/>
          <a:lstStyle/>
          <a:p>
            <a:r>
              <a:rPr lang="en-GB" smtClean="0">
                <a:solidFill>
                  <a:srgbClr val="000000"/>
                </a:solidFill>
              </a:rPr>
              <a:t>DRAFT: Prudential TCFD Readiness Report </a:t>
            </a:r>
            <a:endParaRPr lang="en-GB" dirty="0">
              <a:solidFill>
                <a:srgbClr val="000000"/>
              </a:solidFill>
            </a:endParaRPr>
          </a:p>
        </p:txBody>
      </p:sp>
      <p:sp>
        <p:nvSpPr>
          <p:cNvPr id="17" name="Content Placeholder 9"/>
          <p:cNvSpPr>
            <a:spLocks noGrp="1"/>
          </p:cNvSpPr>
          <p:nvPr>
            <p:ph sz="quarter" idx="27" hasCustomPrompt="1"/>
          </p:nvPr>
        </p:nvSpPr>
        <p:spPr>
          <a:xfrm>
            <a:off x="4060275" y="204194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2" name="Content Placeholder 10"/>
          <p:cNvSpPr>
            <a:spLocks noGrp="1"/>
          </p:cNvSpPr>
          <p:nvPr>
            <p:ph sz="quarter" idx="28" hasCustomPrompt="1"/>
          </p:nvPr>
        </p:nvSpPr>
        <p:spPr>
          <a:xfrm>
            <a:off x="9068838" y="204798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3" name="Content Placeholder 11"/>
          <p:cNvSpPr>
            <a:spLocks noGrp="1"/>
          </p:cNvSpPr>
          <p:nvPr>
            <p:ph sz="quarter" idx="29" hasCustomPrompt="1"/>
          </p:nvPr>
        </p:nvSpPr>
        <p:spPr>
          <a:xfrm>
            <a:off x="4060275" y="4590656"/>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4" name="Content Placeholder 12"/>
          <p:cNvSpPr>
            <a:spLocks noGrp="1"/>
          </p:cNvSpPr>
          <p:nvPr>
            <p:ph sz="quarter" idx="24" hasCustomPrompt="1"/>
          </p:nvPr>
        </p:nvSpPr>
        <p:spPr>
          <a:xfrm>
            <a:off x="9068838" y="4596696"/>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Tree>
    <p:extLst>
      <p:ext uri="{BB962C8B-B14F-4D97-AF65-F5344CB8AC3E}">
        <p14:creationId xmlns:p14="http://schemas.microsoft.com/office/powerpoint/2010/main" val="1600542061"/>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7"/>
            <a:ext cx="9823450" cy="368284"/>
          </a:xfrm>
        </p:spPr>
        <p:txBody>
          <a:bodyPr/>
          <a:lstStyle/>
          <a:p>
            <a:r>
              <a:rPr lang="en-GB" noProof="0" dirty="0" smtClean="0"/>
              <a:t>Click to edit Master title style</a:t>
            </a:r>
            <a:endParaRPr lang="en-GB" noProof="0" dirty="0"/>
          </a:p>
        </p:txBody>
      </p:sp>
      <p:sp>
        <p:nvSpPr>
          <p:cNvPr id="4" name="Rectangle 3"/>
          <p:cNvSpPr/>
          <p:nvPr userDrawn="1"/>
        </p:nvSpPr>
        <p:spPr>
          <a:xfrm>
            <a:off x="3764376" y="1880515"/>
            <a:ext cx="31680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5" name="Rectangle 4"/>
          <p:cNvSpPr/>
          <p:nvPr userDrawn="1"/>
        </p:nvSpPr>
        <p:spPr>
          <a:xfrm>
            <a:off x="433387" y="1874175"/>
            <a:ext cx="3168000" cy="658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6" name="Rectangle 5"/>
          <p:cNvSpPr/>
          <p:nvPr userDrawn="1"/>
        </p:nvSpPr>
        <p:spPr>
          <a:xfrm>
            <a:off x="7092674" y="1880515"/>
            <a:ext cx="31680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7" name="Text Placeholder 8"/>
          <p:cNvSpPr>
            <a:spLocks noGrp="1"/>
          </p:cNvSpPr>
          <p:nvPr>
            <p:ph type="body" sz="quarter" idx="17"/>
          </p:nvPr>
        </p:nvSpPr>
        <p:spPr>
          <a:xfrm>
            <a:off x="3780890" y="2040871"/>
            <a:ext cx="3151486"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8"/>
          </p:nvPr>
        </p:nvSpPr>
        <p:spPr>
          <a:xfrm>
            <a:off x="433388" y="2040871"/>
            <a:ext cx="3154362"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9"/>
          </p:nvPr>
        </p:nvSpPr>
        <p:spPr>
          <a:xfrm>
            <a:off x="7102475" y="2040871"/>
            <a:ext cx="3154363"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3" hasCustomPrompt="1"/>
          </p:nvPr>
        </p:nvSpPr>
        <p:spPr>
          <a:xfrm>
            <a:off x="439924" y="718270"/>
            <a:ext cx="9816913"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212771439"/>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439927" y="349989"/>
            <a:ext cx="9816912" cy="368282"/>
          </a:xfrm>
        </p:spPr>
        <p:txBody>
          <a:bodyPr/>
          <a:lstStyle/>
          <a:p>
            <a:r>
              <a:rPr lang="en-GB" noProof="0" dirty="0" smtClean="0"/>
              <a:t>Click to edit Master title style</a:t>
            </a:r>
            <a:endParaRPr lang="en-GB" noProof="0" dirty="0"/>
          </a:p>
        </p:txBody>
      </p:sp>
      <p:sp>
        <p:nvSpPr>
          <p:cNvPr id="4" name="Text Placeholder 8"/>
          <p:cNvSpPr>
            <a:spLocks noGrp="1"/>
          </p:cNvSpPr>
          <p:nvPr>
            <p:ph type="body" sz="quarter" idx="17"/>
          </p:nvPr>
        </p:nvSpPr>
        <p:spPr>
          <a:xfrm>
            <a:off x="464340"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Text Placeholder 8"/>
          <p:cNvSpPr>
            <a:spLocks noGrp="1"/>
          </p:cNvSpPr>
          <p:nvPr>
            <p:ph type="body" sz="quarter" idx="18"/>
          </p:nvPr>
        </p:nvSpPr>
        <p:spPr>
          <a:xfrm>
            <a:off x="7952698"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ext Placeholder 8"/>
          <p:cNvSpPr>
            <a:spLocks noGrp="1"/>
          </p:cNvSpPr>
          <p:nvPr>
            <p:ph type="body" sz="quarter" idx="19"/>
          </p:nvPr>
        </p:nvSpPr>
        <p:spPr>
          <a:xfrm>
            <a:off x="2960460"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7" name="Text Placeholder 8"/>
          <p:cNvSpPr>
            <a:spLocks noGrp="1"/>
          </p:cNvSpPr>
          <p:nvPr>
            <p:ph type="body" sz="quarter" idx="20"/>
          </p:nvPr>
        </p:nvSpPr>
        <p:spPr>
          <a:xfrm>
            <a:off x="5456578"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3" hasCustomPrompt="1"/>
          </p:nvPr>
        </p:nvSpPr>
        <p:spPr>
          <a:xfrm>
            <a:off x="439926" y="718270"/>
            <a:ext cx="9816912"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822258953"/>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9" name="Title Placeholder 1"/>
          <p:cNvSpPr>
            <a:spLocks noGrp="1"/>
          </p:cNvSpPr>
          <p:nvPr>
            <p:ph type="title" hasCustomPrompt="1"/>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0" name="Text Placeholder 18"/>
          <p:cNvSpPr>
            <a:spLocks noGrp="1"/>
          </p:cNvSpPr>
          <p:nvPr>
            <p:ph idx="1"/>
          </p:nvPr>
        </p:nvSpPr>
        <p:spPr>
          <a:xfrm>
            <a:off x="433389" y="1835675"/>
            <a:ext cx="4912520" cy="519902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052485816"/>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6"/>
            <a:ext cx="9823450" cy="762967"/>
          </a:xfrm>
        </p:spPr>
        <p:txBody>
          <a:bodyPr/>
          <a:lstStyle/>
          <a:p>
            <a:r>
              <a:rPr lang="en-GB" dirty="0" smtClean="0"/>
              <a:t>Click to edit Master title style</a:t>
            </a:r>
            <a:endParaRPr lang="en-GB" dirty="0"/>
          </a:p>
        </p:txBody>
      </p:sp>
      <p:sp>
        <p:nvSpPr>
          <p:cNvPr id="3" name="Footer Placeholder 2"/>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650808489"/>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83796549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44" y="349992"/>
            <a:ext cx="9823391" cy="368278"/>
          </a:xfrm>
        </p:spPr>
        <p:txBody>
          <a:bodyPr/>
          <a:lstStyle/>
          <a:p>
            <a:r>
              <a:rPr lang="en-GB" dirty="0" smtClean="0"/>
              <a:t>Click to add title</a:t>
            </a:r>
            <a:endParaRPr lang="en-GB" noProof="0" dirty="0"/>
          </a:p>
        </p:txBody>
      </p:sp>
      <p:sp>
        <p:nvSpPr>
          <p:cNvPr id="4" name="Picture Placeholder 7"/>
          <p:cNvSpPr>
            <a:spLocks noGrp="1"/>
          </p:cNvSpPr>
          <p:nvPr>
            <p:ph type="pic" sz="quarter" idx="13"/>
          </p:nvPr>
        </p:nvSpPr>
        <p:spPr>
          <a:xfrm>
            <a:off x="441943" y="1874173"/>
            <a:ext cx="3205601" cy="2173406"/>
          </a:xfrm>
        </p:spPr>
        <p:txBody>
          <a:bodyPr/>
          <a:lstStyle/>
          <a:p>
            <a:r>
              <a:rPr lang="en-GB" noProof="0" dirty="0" smtClean="0"/>
              <a:t>Click icon to add picture</a:t>
            </a:r>
            <a:endParaRPr lang="en-GB" noProof="0" dirty="0"/>
          </a:p>
        </p:txBody>
      </p:sp>
      <p:sp>
        <p:nvSpPr>
          <p:cNvPr id="5" name="Picture Placeholder 7"/>
          <p:cNvSpPr>
            <a:spLocks noGrp="1"/>
          </p:cNvSpPr>
          <p:nvPr>
            <p:ph type="pic" sz="quarter" idx="14"/>
          </p:nvPr>
        </p:nvSpPr>
        <p:spPr>
          <a:xfrm>
            <a:off x="7057708" y="1874173"/>
            <a:ext cx="3205601" cy="2173406"/>
          </a:xfrm>
        </p:spPr>
        <p:txBody>
          <a:bodyPr/>
          <a:lstStyle/>
          <a:p>
            <a:r>
              <a:rPr lang="en-GB" noProof="0" dirty="0" smtClean="0"/>
              <a:t>Click icon to add picture</a:t>
            </a:r>
            <a:endParaRPr lang="en-GB" noProof="0" dirty="0"/>
          </a:p>
        </p:txBody>
      </p:sp>
      <p:sp>
        <p:nvSpPr>
          <p:cNvPr id="6" name="Picture Placeholder 7"/>
          <p:cNvSpPr>
            <a:spLocks noGrp="1"/>
          </p:cNvSpPr>
          <p:nvPr>
            <p:ph type="pic" sz="quarter" idx="15"/>
          </p:nvPr>
        </p:nvSpPr>
        <p:spPr>
          <a:xfrm>
            <a:off x="3749826" y="1874176"/>
            <a:ext cx="3205601" cy="2173406"/>
          </a:xfrm>
        </p:spPr>
        <p:txBody>
          <a:bodyPr/>
          <a:lstStyle/>
          <a:p>
            <a:r>
              <a:rPr lang="en-GB" noProof="0" dirty="0" smtClean="0"/>
              <a:t>Click icon to add picture</a:t>
            </a:r>
            <a:endParaRPr lang="en-GB" noProof="0" dirty="0"/>
          </a:p>
        </p:txBody>
      </p:sp>
      <p:sp>
        <p:nvSpPr>
          <p:cNvPr id="9" name="Text Placeholder 18"/>
          <p:cNvSpPr>
            <a:spLocks noGrp="1"/>
          </p:cNvSpPr>
          <p:nvPr>
            <p:ph idx="1" hasCustomPrompt="1"/>
          </p:nvPr>
        </p:nvSpPr>
        <p:spPr>
          <a:xfrm>
            <a:off x="441944"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18"/>
          <p:cNvSpPr>
            <a:spLocks noGrp="1"/>
          </p:cNvSpPr>
          <p:nvPr>
            <p:ph idx="16" hasCustomPrompt="1"/>
          </p:nvPr>
        </p:nvSpPr>
        <p:spPr>
          <a:xfrm>
            <a:off x="3749826"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4" name="Text Placeholder 18"/>
          <p:cNvSpPr>
            <a:spLocks noGrp="1"/>
          </p:cNvSpPr>
          <p:nvPr>
            <p:ph idx="17" hasCustomPrompt="1"/>
          </p:nvPr>
        </p:nvSpPr>
        <p:spPr>
          <a:xfrm>
            <a:off x="7057708"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19"/>
          </p:nvPr>
        </p:nvSpPr>
        <p:spPr/>
        <p:txBody>
          <a:bodyPr/>
          <a:lstStyle/>
          <a:p>
            <a:r>
              <a:rPr lang="en-GB" smtClean="0"/>
              <a:t>DRAFT: Prudential TCFD Readiness Report </a:t>
            </a:r>
            <a:endParaRPr lang="en-GB" dirty="0"/>
          </a:p>
        </p:txBody>
      </p:sp>
    </p:spTree>
    <p:extLst>
      <p:ext uri="{BB962C8B-B14F-4D97-AF65-F5344CB8AC3E}">
        <p14:creationId xmlns:p14="http://schemas.microsoft.com/office/powerpoint/2010/main" val="3395560946"/>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7"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18"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19" name="SD_InternalExternal"/>
          <p:cNvSpPr>
            <a:spLocks/>
          </p:cNvSpPr>
          <p:nvPr userDrawn="1"/>
        </p:nvSpPr>
        <p:spPr bwMode="auto">
          <a:xfrm>
            <a:off x="435009" y="3779838"/>
            <a:ext cx="8153365" cy="3254375"/>
          </a:xfrm>
          <a:prstGeom prst="rect">
            <a:avLst/>
          </a:prstGeom>
          <a:noFill/>
          <a:ln w="9525">
            <a:noFill/>
            <a:miter lim="800000"/>
            <a:headEnd/>
            <a:tailEnd/>
          </a:ln>
        </p:spPr>
        <p:txBody>
          <a:bodyPr lIns="0" tIns="0" rIns="0" bIns="0" anchor="b"/>
          <a:lstStyle/>
          <a:p>
            <a:pPr defTabSz="1162573">
              <a:buClr>
                <a:srgbClr val="000000"/>
              </a:buClr>
              <a:buSzPct val="80000"/>
              <a:buFont typeface="Wingdings" pitchFamily="2" charset="2"/>
              <a:buNone/>
            </a:pPr>
            <a:r>
              <a:rPr lang="en-GB" sz="900" noProof="1" smtClean="0">
                <a:solidFill>
                  <a:srgbClr val="000000"/>
                </a:solidFill>
              </a:rPr>
              <a:t>[Legal text]</a:t>
            </a:r>
          </a:p>
        </p:txBody>
      </p:sp>
    </p:spTree>
    <p:extLst>
      <p:ext uri="{BB962C8B-B14F-4D97-AF65-F5344CB8AC3E}">
        <p14:creationId xmlns:p14="http://schemas.microsoft.com/office/powerpoint/2010/main" val="345737692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userDrawn="1">
  <p:cSld name="Title Slide - Black">
    <p:bg bwMode="gray">
      <p:bgRef idx="1001">
        <a:schemeClr val="bg1"/>
      </p:bgRef>
    </p:bg>
    <p:spTree>
      <p:nvGrpSpPr>
        <p:cNvPr id="1" name=""/>
        <p:cNvGrpSpPr/>
        <p:nvPr/>
      </p:nvGrpSpPr>
      <p:grpSpPr>
        <a:xfrm>
          <a:off x="0" y="0"/>
          <a:ext cx="0" cy="0"/>
          <a:chOff x="0" y="0"/>
          <a:chExt cx="0" cy="0"/>
        </a:xfrm>
      </p:grpSpPr>
      <p:pic>
        <p:nvPicPr>
          <p:cNvPr id="4" name="Background 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691813" cy="7559675"/>
          </a:xfrm>
          <a:prstGeom prst="rect">
            <a:avLst/>
          </a:prstGeom>
        </p:spPr>
      </p:pic>
      <p:sp>
        <p:nvSpPr>
          <p:cNvPr id="15" name="SD_LAN_peDocumentDate"/>
          <p:cNvSpPr>
            <a:spLocks noGrp="1"/>
          </p:cNvSpPr>
          <p:nvPr>
            <p:ph type="body" sz="quarter" idx="14" hasCustomPrompt="1"/>
          </p:nvPr>
        </p:nvSpPr>
        <p:spPr>
          <a:xfrm>
            <a:off x="439924" y="7028397"/>
            <a:ext cx="8071657" cy="306237"/>
          </a:xfrm>
        </p:spPr>
        <p:txBody>
          <a:bodyPr lIns="10800"/>
          <a:lstStyle>
            <a:lvl1pPr>
              <a:lnSpc>
                <a:spcPct val="106000"/>
              </a:lnSpc>
              <a:spcAft>
                <a:spcPts val="0"/>
              </a:spcAft>
              <a:defRPr sz="1102"/>
            </a:lvl1pPr>
          </a:lstStyle>
          <a:p>
            <a:pPr lvl="0"/>
            <a:r>
              <a:rPr lang="en-GB" dirty="0" smtClean="0"/>
              <a:t>Name | Date</a:t>
            </a:r>
          </a:p>
        </p:txBody>
      </p:sp>
      <p:sp>
        <p:nvSpPr>
          <p:cNvPr id="9" name="Picture Placeholder 8"/>
          <p:cNvSpPr>
            <a:spLocks noGrp="1" noChangeAspect="1"/>
          </p:cNvSpPr>
          <p:nvPr>
            <p:ph type="pic" sz="quarter" idx="11"/>
          </p:nvPr>
        </p:nvSpPr>
        <p:spPr>
          <a:xfrm>
            <a:off x="2197518" y="801603"/>
            <a:ext cx="6314063" cy="5952500"/>
          </a:xfrm>
          <a:prstGeom prst="rect">
            <a:avLst/>
          </a:prstGeom>
        </p:spPr>
        <p:txBody>
          <a:bodyPr/>
          <a:lstStyle>
            <a:lvl1pPr>
              <a:defRPr>
                <a:solidFill>
                  <a:schemeClr val="tx1"/>
                </a:solidFill>
              </a:defRPr>
            </a:lvl1pPr>
          </a:lstStyle>
          <a:p>
            <a:r>
              <a:rPr lang="en-GB" noProof="0" dirty="0" smtClean="0"/>
              <a:t>Drag picture to placeholder or click icon to add</a:t>
            </a:r>
            <a:endParaRPr lang="en-GB" noProof="0" dirty="0"/>
          </a:p>
        </p:txBody>
      </p:sp>
      <p:sp>
        <p:nvSpPr>
          <p:cNvPr id="2" name="SD_LAN_pePresentationTitle"/>
          <p:cNvSpPr>
            <a:spLocks noGrp="1"/>
          </p:cNvSpPr>
          <p:nvPr>
            <p:ph type="ctrTitle" hasCustomPrompt="1"/>
          </p:nvPr>
        </p:nvSpPr>
        <p:spPr bwMode="gray">
          <a:xfrm>
            <a:off x="441974" y="6061010"/>
            <a:ext cx="4903933" cy="357150"/>
          </a:xfrm>
        </p:spPr>
        <p:txBody>
          <a:bodyPr anchor="b" anchorCtr="0">
            <a:noAutofit/>
          </a:bodyPr>
          <a:lstStyle>
            <a:lvl1pPr algn="l">
              <a:lnSpc>
                <a:spcPct val="100000"/>
              </a:lnSpc>
              <a:defRPr sz="1984" b="1">
                <a:solidFill>
                  <a:schemeClr val="tx1"/>
                </a:solidFill>
                <a:latin typeface="+mj-lt"/>
                <a:ea typeface="Open Sans" panose="020B0606030504020204" pitchFamily="34" charset="0"/>
                <a:cs typeface="Arial" panose="020B0604020202020204" pitchFamily="34" charset="0"/>
              </a:defRPr>
            </a:lvl1pPr>
          </a:lstStyle>
          <a:p>
            <a:r>
              <a:rPr lang="en-GB" dirty="0" smtClean="0"/>
              <a:t>Presentation title runs here</a:t>
            </a:r>
            <a:endParaRPr lang="en-GB" noProof="0" dirty="0"/>
          </a:p>
        </p:txBody>
      </p:sp>
      <p:sp>
        <p:nvSpPr>
          <p:cNvPr id="3" name="SD_LAN_pePresentationSubtitle"/>
          <p:cNvSpPr>
            <a:spLocks noGrp="1"/>
          </p:cNvSpPr>
          <p:nvPr>
            <p:ph type="subTitle" idx="1" hasCustomPrompt="1"/>
          </p:nvPr>
        </p:nvSpPr>
        <p:spPr bwMode="gray">
          <a:xfrm>
            <a:off x="441975" y="6464227"/>
            <a:ext cx="4903931" cy="557380"/>
          </a:xfrm>
          <a:prstGeom prst="rect">
            <a:avLst/>
          </a:prstGeom>
        </p:spPr>
        <p:txBody>
          <a:bodyPr lIns="0" tIns="0" rIns="0" bIns="0">
            <a:noAutofit/>
          </a:bodyPr>
          <a:lstStyle>
            <a:lvl1pPr marL="0" indent="0" algn="l">
              <a:lnSpc>
                <a:spcPct val="100000"/>
              </a:lnSpc>
              <a:spcAft>
                <a:spcPts val="0"/>
              </a:spcAft>
              <a:buNone/>
              <a:defRPr sz="1764">
                <a:solidFill>
                  <a:schemeClr val="tx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pPr lvl="0"/>
            <a:r>
              <a:rPr lang="en-GB" dirty="0" smtClean="0"/>
              <a:t>Subtitle here two lines max</a:t>
            </a:r>
          </a:p>
        </p:txBody>
      </p:sp>
      <p:sp>
        <p:nvSpPr>
          <p:cNvPr id="10" name="SD_ART_Logo_White"/>
          <p:cNvSpPr/>
          <p:nvPr userDrawn="1"/>
        </p:nvSpPr>
        <p:spPr>
          <a:xfrm>
            <a:off x="444252" y="414574"/>
            <a:ext cx="2166514" cy="89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9" dirty="0" smtClean="0">
              <a:solidFill>
                <a:srgbClr val="FFFFFF"/>
              </a:solidFill>
            </a:endParaRPr>
          </a:p>
        </p:txBody>
      </p:sp>
      <p:pic>
        <p:nvPicPr>
          <p:cNvPr id="6" name="SD_ART_Logo_White_bmkAr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252" y="414574"/>
            <a:ext cx="2166514" cy="895260"/>
          </a:xfrm>
          <a:prstGeom prst="rect">
            <a:avLst/>
          </a:prstGeom>
        </p:spPr>
      </p:pic>
      <p:sp>
        <p:nvSpPr>
          <p:cNvPr id="5" name="Footer Placeholder 4" hidden="1"/>
          <p:cNvSpPr>
            <a:spLocks noGrp="1"/>
          </p:cNvSpPr>
          <p:nvPr>
            <p:ph type="ftr" sz="quarter" idx="12"/>
          </p:nvPr>
        </p:nvSpPr>
        <p:spPr/>
        <p:txBody>
          <a:bodyPr/>
          <a:lstStyle>
            <a:lvl1pPr>
              <a:defRPr>
                <a:solidFill>
                  <a:schemeClr val="bg1"/>
                </a:solidFill>
              </a:defRPr>
            </a:lvl1p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371779252"/>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userDrawn="1">
  <p:cSld name="1_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39926" y="4642901"/>
            <a:ext cx="7479477" cy="2391798"/>
          </a:xfrm>
        </p:spPr>
        <p:txBody>
          <a:bodyPr anchor="b" anchorCtr="0"/>
          <a:lstStyle>
            <a:lvl1pPr>
              <a:lnSpc>
                <a:spcPct val="100000"/>
              </a:lnSpc>
              <a:spcAft>
                <a:spcPts val="661"/>
              </a:spcAft>
              <a:defRPr sz="992"/>
            </a:lvl1pPr>
          </a:lstStyle>
          <a:p>
            <a:pPr lvl="0"/>
            <a:r>
              <a:rPr lang="en-US" altLang="zh-CN" noProof="0" smtClean="0"/>
              <a:t>Click to edit Master text styles</a:t>
            </a:r>
          </a:p>
        </p:txBody>
      </p:sp>
      <p:sp>
        <p:nvSpPr>
          <p:cNvPr id="3" name="Picture Placeholder 2"/>
          <p:cNvSpPr>
            <a:spLocks noGrp="1"/>
          </p:cNvSpPr>
          <p:nvPr>
            <p:ph type="pic" sz="quarter" idx="14" hasCustomPrompt="1"/>
          </p:nvPr>
        </p:nvSpPr>
        <p:spPr>
          <a:xfrm>
            <a:off x="8217794" y="4642900"/>
            <a:ext cx="2034095" cy="1901987"/>
          </a:xfrm>
        </p:spPr>
        <p:txBody>
          <a:bodyPr anchor="ctr" anchorCtr="0"/>
          <a:lstStyle>
            <a:lvl1pPr algn="ctr">
              <a:defRPr sz="992"/>
            </a:lvl1pPr>
          </a:lstStyle>
          <a:p>
            <a:r>
              <a:rPr lang="en-US" sz="992" noProof="0" dirty="0"/>
              <a:t>Insert sponsorship mark here</a:t>
            </a:r>
            <a:endParaRPr lang="en-US" noProof="0" dirty="0"/>
          </a:p>
        </p:txBody>
      </p:sp>
      <p:sp>
        <p:nvSpPr>
          <p:cNvPr id="8" name="Text Placeholder 7"/>
          <p:cNvSpPr>
            <a:spLocks noGrp="1"/>
          </p:cNvSpPr>
          <p:nvPr>
            <p:ph type="body" sz="quarter" idx="15"/>
          </p:nvPr>
        </p:nvSpPr>
        <p:spPr>
          <a:xfrm>
            <a:off x="8217796" y="6633761"/>
            <a:ext cx="2034094" cy="400936"/>
          </a:xfrm>
        </p:spPr>
        <p:txBody>
          <a:bodyPr anchor="b" anchorCtr="0"/>
          <a:lstStyle>
            <a:lvl1pPr>
              <a:lnSpc>
                <a:spcPct val="100000"/>
              </a:lnSpc>
              <a:defRPr sz="1047"/>
            </a:lvl1pPr>
          </a:lstStyle>
          <a:p>
            <a:pPr lvl="0"/>
            <a:r>
              <a:rPr lang="en-US" altLang="zh-CN" noProof="0" smtClean="0"/>
              <a:t>Click to edit Master text styles</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925" y="416675"/>
            <a:ext cx="1896269" cy="795534"/>
          </a:xfrm>
          <a:prstGeom prst="rect">
            <a:avLst/>
          </a:prstGeom>
        </p:spPr>
      </p:pic>
    </p:spTree>
    <p:extLst>
      <p:ext uri="{BB962C8B-B14F-4D97-AF65-F5344CB8AC3E}">
        <p14:creationId xmlns:p14="http://schemas.microsoft.com/office/powerpoint/2010/main" val="425021602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22" name="SD_LAN_peReportTitle"/>
          <p:cNvSpPr>
            <a:spLocks noGrp="1"/>
          </p:cNvSpPr>
          <p:nvPr>
            <p:ph type="ctrTitle" hasCustomPrompt="1"/>
          </p:nvPr>
        </p:nvSpPr>
        <p:spPr bwMode="gray">
          <a:xfrm>
            <a:off x="416773" y="6092575"/>
            <a:ext cx="4833321" cy="383150"/>
          </a:xfrm>
        </p:spPr>
        <p:txBody>
          <a:bodyPr anchor="b" anchorCtr="0">
            <a:noAutofit/>
          </a:bodyPr>
          <a:lstStyle>
            <a:lvl1pPr algn="l">
              <a:lnSpc>
                <a:spcPct val="100000"/>
              </a:lnSpc>
              <a:defRPr sz="2200" b="1">
                <a:solidFill>
                  <a:schemeClr val="tx1"/>
                </a:solidFill>
                <a:latin typeface="+mj-lt"/>
                <a:ea typeface="Open Sans" panose="020B0606030504020204" pitchFamily="34" charset="0"/>
                <a:cs typeface="Open Sans" panose="020B0606030504020204" pitchFamily="34" charset="0"/>
              </a:defRPr>
            </a:lvl1pPr>
          </a:lstStyle>
          <a:p>
            <a:r>
              <a:rPr lang="en-GB" dirty="0" smtClean="0"/>
              <a:t>Report title runs here</a:t>
            </a:r>
            <a:endParaRPr lang="en-GB" noProof="0" dirty="0"/>
          </a:p>
        </p:txBody>
      </p:sp>
      <p:sp>
        <p:nvSpPr>
          <p:cNvPr id="24" name="SD_LAN_peReportSubtitle"/>
          <p:cNvSpPr>
            <a:spLocks noGrp="1"/>
          </p:cNvSpPr>
          <p:nvPr>
            <p:ph type="subTitle" idx="1" hasCustomPrompt="1"/>
          </p:nvPr>
        </p:nvSpPr>
        <p:spPr bwMode="gray">
          <a:xfrm>
            <a:off x="413883" y="6475599"/>
            <a:ext cx="4834392" cy="559099"/>
          </a:xfrm>
          <a:prstGeom prst="rect">
            <a:avLst/>
          </a:prstGeom>
        </p:spPr>
        <p:txBody>
          <a:bodyPr lIns="0" tIns="0" rIns="0" bIns="0">
            <a:noAutofit/>
          </a:bodyPr>
          <a:lstStyle>
            <a:lvl1pPr marL="0" indent="0" algn="l">
              <a:lnSpc>
                <a:spcPct val="100000"/>
              </a:lnSpc>
              <a:spcAft>
                <a:spcPts val="0"/>
              </a:spcAft>
              <a:buNone/>
              <a:defRPr sz="1800">
                <a:solidFill>
                  <a:schemeClr val="tx1"/>
                </a:solidFill>
              </a:defRPr>
            </a:lvl1pPr>
            <a:lvl2pPr marL="495283" indent="0" algn="ctr">
              <a:buNone/>
              <a:defRPr sz="2167"/>
            </a:lvl2pPr>
            <a:lvl3pPr marL="990564" indent="0" algn="ctr">
              <a:buNone/>
              <a:defRPr sz="1950"/>
            </a:lvl3pPr>
            <a:lvl4pPr marL="1485846" indent="0" algn="ctr">
              <a:buNone/>
              <a:defRPr sz="1733"/>
            </a:lvl4pPr>
            <a:lvl5pPr marL="1981127" indent="0" algn="ctr">
              <a:buNone/>
              <a:defRPr sz="1733"/>
            </a:lvl5pPr>
            <a:lvl6pPr marL="2476410" indent="0" algn="ctr">
              <a:buNone/>
              <a:defRPr sz="1733"/>
            </a:lvl6pPr>
            <a:lvl7pPr marL="2971692" indent="0" algn="ctr">
              <a:buNone/>
              <a:defRPr sz="1733"/>
            </a:lvl7pPr>
            <a:lvl8pPr marL="3466973" indent="0" algn="ctr">
              <a:buNone/>
              <a:defRPr sz="1733"/>
            </a:lvl8pPr>
            <a:lvl9pPr marL="3962255" indent="0" algn="ctr">
              <a:buNone/>
              <a:defRPr sz="1733"/>
            </a:lvl9pPr>
          </a:lstStyle>
          <a:p>
            <a:pPr lvl="0"/>
            <a:r>
              <a:rPr lang="en-GB" dirty="0" smtClean="0"/>
              <a:t>Subtitle here two lines max</a:t>
            </a:r>
          </a:p>
        </p:txBody>
      </p:sp>
      <p:sp>
        <p:nvSpPr>
          <p:cNvPr id="9" name="Picture Placeholder 8"/>
          <p:cNvSpPr>
            <a:spLocks noGrp="1" noChangeAspect="1"/>
          </p:cNvSpPr>
          <p:nvPr>
            <p:ph type="pic" sz="quarter" idx="11"/>
          </p:nvPr>
        </p:nvSpPr>
        <p:spPr>
          <a:xfrm>
            <a:off x="2646700" y="784072"/>
            <a:ext cx="5400000" cy="5400000"/>
          </a:xfrm>
          <a:prstGeom prst="rect">
            <a:avLst/>
          </a:prstGeom>
        </p:spPr>
        <p:txBody>
          <a:bodyPr/>
          <a:lstStyle/>
          <a:p>
            <a:r>
              <a:rPr lang="en-GB" dirty="0" smtClean="0"/>
              <a:t>Click icon to add picture</a:t>
            </a:r>
            <a:endParaRPr lang="en-GB" dirty="0"/>
          </a:p>
        </p:txBody>
      </p:sp>
      <p:sp>
        <p:nvSpPr>
          <p:cNvPr id="2" name="Footer Placeholder 1" hidden="1"/>
          <p:cNvSpPr>
            <a:spLocks noGrp="1"/>
          </p:cNvSpPr>
          <p:nvPr>
            <p:ph type="ftr" sz="quarter" idx="12"/>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9"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21"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10" name="SD_LAN_peDocumentDate"/>
          <p:cNvSpPr>
            <a:spLocks noGrp="1"/>
          </p:cNvSpPr>
          <p:nvPr>
            <p:ph type="body" sz="quarter" idx="14" hasCustomPrompt="1"/>
          </p:nvPr>
        </p:nvSpPr>
        <p:spPr>
          <a:xfrm>
            <a:off x="426452" y="7034213"/>
            <a:ext cx="7605958" cy="277813"/>
          </a:xfrm>
        </p:spPr>
        <p:txBody>
          <a:bodyPr lIns="0"/>
          <a:lstStyle>
            <a:lvl1pPr>
              <a:lnSpc>
                <a:spcPct val="106000"/>
              </a:lnSpc>
              <a:spcAft>
                <a:spcPts val="0"/>
              </a:spcAft>
              <a:defRPr sz="1000"/>
            </a:lvl1pPr>
          </a:lstStyle>
          <a:p>
            <a:pPr lvl="0"/>
            <a:r>
              <a:rPr lang="en-GB" dirty="0" smtClean="0"/>
              <a:t>Name | Date</a:t>
            </a:r>
          </a:p>
        </p:txBody>
      </p:sp>
    </p:spTree>
    <p:extLst>
      <p:ext uri="{BB962C8B-B14F-4D97-AF65-F5344CB8AC3E}">
        <p14:creationId xmlns:p14="http://schemas.microsoft.com/office/powerpoint/2010/main" val="871111963"/>
      </p:ext>
    </p:extLst>
  </p:cSld>
  <p:clrMapOvr>
    <a:masterClrMapping/>
  </p:clrMapOvr>
  <p:transition>
    <p:fade/>
  </p:transition>
  <p:extLst mod="1">
    <p:ext uri="{DCECCB84-F9BA-43D5-87BE-67443E8EF086}">
      <p15:sldGuideLst xmlns:p15="http://schemas.microsoft.com/office/powerpoint/2012/main">
        <p15:guide id="1" orient="horz" pos="4507">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SD_LAN_peProposalTitle"/>
          <p:cNvSpPr>
            <a:spLocks noGrp="1" noChangeAspect="1"/>
          </p:cNvSpPr>
          <p:nvPr>
            <p:ph type="ctrTitle" hasCustomPrompt="1"/>
          </p:nvPr>
        </p:nvSpPr>
        <p:spPr bwMode="gray">
          <a:xfrm>
            <a:off x="3276700" y="1709838"/>
            <a:ext cx="4140000" cy="4140000"/>
          </a:xfrm>
          <a:prstGeom prst="ellipse">
            <a:avLst/>
          </a:prstGeom>
          <a:ln w="25400">
            <a:solidFill>
              <a:schemeClr val="accent1"/>
            </a:solidFill>
          </a:ln>
        </p:spPr>
        <p:txBody>
          <a:bodyPr lIns="108000" tIns="108000" rIns="108000" bIns="108000" anchor="ctr" anchorCtr="0">
            <a:normAutofit/>
          </a:bodyPr>
          <a:lstStyle>
            <a:lvl1pPr algn="ctr">
              <a:lnSpc>
                <a:spcPts val="4200"/>
              </a:lnSpc>
              <a:defRPr sz="3800" b="0">
                <a:solidFill>
                  <a:schemeClr val="tx1"/>
                </a:solidFill>
                <a:latin typeface="+mj-lt"/>
                <a:ea typeface="Open Sans" panose="020B0606030504020204" pitchFamily="34" charset="0"/>
                <a:cs typeface="Open Sans" panose="020B0606030504020204" pitchFamily="34" charset="0"/>
              </a:defRPr>
            </a:lvl1pPr>
          </a:lstStyle>
          <a:p>
            <a:r>
              <a:rPr lang="en-GB" dirty="0" smtClean="0"/>
              <a:t>Title runs here</a:t>
            </a:r>
            <a:endParaRPr lang="en-GB" noProof="0" dirty="0"/>
          </a:p>
        </p:txBody>
      </p:sp>
      <p:sp>
        <p:nvSpPr>
          <p:cNvPr id="3" name="SD_LAN_peProposalSubtitle"/>
          <p:cNvSpPr>
            <a:spLocks noGrp="1"/>
          </p:cNvSpPr>
          <p:nvPr>
            <p:ph type="subTitle" idx="1" hasCustomPrompt="1"/>
          </p:nvPr>
        </p:nvSpPr>
        <p:spPr bwMode="gray">
          <a:xfrm>
            <a:off x="414000" y="6464231"/>
            <a:ext cx="4783901" cy="557380"/>
          </a:xfrm>
          <a:prstGeom prst="rect">
            <a:avLst/>
          </a:prstGeom>
        </p:spPr>
        <p:txBody>
          <a:bodyPr lIns="0" tIns="0" rIns="0" bIns="0" anchor="b" anchorCtr="0">
            <a:noAutofit/>
          </a:bodyPr>
          <a:lstStyle>
            <a:lvl1pPr marL="0" indent="0" algn="l">
              <a:lnSpc>
                <a:spcPct val="100000"/>
              </a:lnSpc>
              <a:spcAft>
                <a:spcPts val="0"/>
              </a:spcAft>
              <a:buNone/>
              <a:defRPr sz="1800">
                <a:solidFill>
                  <a:schemeClr val="tx1"/>
                </a:solidFill>
              </a:defRPr>
            </a:lvl1pPr>
            <a:lvl2pPr marL="495286" indent="0" algn="ctr">
              <a:buNone/>
              <a:defRPr sz="2167"/>
            </a:lvl2pPr>
            <a:lvl3pPr marL="990571" indent="0" algn="ctr">
              <a:buNone/>
              <a:defRPr sz="1950"/>
            </a:lvl3pPr>
            <a:lvl4pPr marL="1485856" indent="0" algn="ctr">
              <a:buNone/>
              <a:defRPr sz="1733"/>
            </a:lvl4pPr>
            <a:lvl5pPr marL="1981140" indent="0" algn="ctr">
              <a:buNone/>
              <a:defRPr sz="1733"/>
            </a:lvl5pPr>
            <a:lvl6pPr marL="2476426" indent="0" algn="ctr">
              <a:buNone/>
              <a:defRPr sz="1733"/>
            </a:lvl6pPr>
            <a:lvl7pPr marL="2971711" indent="0" algn="ctr">
              <a:buNone/>
              <a:defRPr sz="1733"/>
            </a:lvl7pPr>
            <a:lvl8pPr marL="3466995" indent="0" algn="ctr">
              <a:buNone/>
              <a:defRPr sz="1733"/>
            </a:lvl8pPr>
            <a:lvl9pPr marL="3962281" indent="0" algn="ctr">
              <a:buNone/>
              <a:defRPr sz="1733"/>
            </a:lvl9pPr>
          </a:lstStyle>
          <a:p>
            <a:pPr lvl="0"/>
            <a:r>
              <a:rPr lang="en-GB" dirty="0" smtClean="0"/>
              <a:t>Subtitle here two lines max</a:t>
            </a:r>
          </a:p>
        </p:txBody>
      </p:sp>
      <p:sp>
        <p:nvSpPr>
          <p:cNvPr id="4" name="Footer Placeholder 3" hidden="1"/>
          <p:cNvSpPr>
            <a:spLocks noGrp="1"/>
          </p:cNvSpPr>
          <p:nvPr>
            <p:ph type="ftr" sz="quarter" idx="11"/>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9"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20"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7" name="SD_LAN_peDocumentDate"/>
          <p:cNvSpPr>
            <a:spLocks noGrp="1"/>
          </p:cNvSpPr>
          <p:nvPr>
            <p:ph type="body" sz="quarter" idx="14" hasCustomPrompt="1"/>
          </p:nvPr>
        </p:nvSpPr>
        <p:spPr>
          <a:xfrm>
            <a:off x="426452" y="7034213"/>
            <a:ext cx="7605958" cy="277813"/>
          </a:xfrm>
        </p:spPr>
        <p:txBody>
          <a:bodyPr lIns="0"/>
          <a:lstStyle>
            <a:lvl1pPr>
              <a:lnSpc>
                <a:spcPct val="106000"/>
              </a:lnSpc>
              <a:spcAft>
                <a:spcPts val="0"/>
              </a:spcAft>
              <a:defRPr sz="1000"/>
            </a:lvl1pPr>
          </a:lstStyle>
          <a:p>
            <a:pPr lvl="0"/>
            <a:r>
              <a:rPr lang="en-GB" dirty="0" smtClean="0"/>
              <a:t>Name | Date</a:t>
            </a:r>
          </a:p>
        </p:txBody>
      </p:sp>
    </p:spTree>
    <p:extLst>
      <p:ext uri="{BB962C8B-B14F-4D97-AF65-F5344CB8AC3E}">
        <p14:creationId xmlns:p14="http://schemas.microsoft.com/office/powerpoint/2010/main" val="1471289195"/>
      </p:ext>
    </p:extLst>
  </p:cSld>
  <p:clrMapOvr>
    <a:masterClrMapping/>
  </p:clrMapOvr>
  <p:transition>
    <p:fade/>
  </p:transition>
  <p:extLst mod="1">
    <p:ext uri="{DCECCB84-F9BA-43D5-87BE-67443E8EF086}">
      <p15:sldGuideLst xmlns:p15="http://schemas.microsoft.com/office/powerpoint/2012/main">
        <p15:guide id="1" orient="horz" pos="4507">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48300" y="1880190"/>
            <a:ext cx="9219548" cy="1755329"/>
          </a:xfrm>
        </p:spPr>
        <p:txBody>
          <a:bodyPr anchor="b"/>
          <a:lstStyle>
            <a:lvl1pPr>
              <a:lnSpc>
                <a:spcPct val="95000"/>
              </a:lnSpc>
              <a:defRPr sz="3900" b="1">
                <a:solidFill>
                  <a:schemeClr val="tx1"/>
                </a:solidFill>
                <a:latin typeface="+mj-lt"/>
                <a:ea typeface="Open Sans" panose="020B0606030504020204" pitchFamily="34" charset="0"/>
                <a:cs typeface="Open Sans" panose="020B0606030504020204" pitchFamily="34" charset="0"/>
              </a:defRPr>
            </a:lvl1pPr>
          </a:lstStyle>
          <a:p>
            <a:r>
              <a:rPr lang="en-GB" noProof="0" dirty="0" smtClean="0"/>
              <a:t>Click to edit Master title style</a:t>
            </a:r>
            <a:endParaRPr lang="en-GB" noProof="0" dirty="0"/>
          </a:p>
        </p:txBody>
      </p:sp>
      <p:sp>
        <p:nvSpPr>
          <p:cNvPr id="3" name="Text Placeholder 2"/>
          <p:cNvSpPr>
            <a:spLocks noGrp="1"/>
          </p:cNvSpPr>
          <p:nvPr>
            <p:ph type="body" idx="1"/>
          </p:nvPr>
        </p:nvSpPr>
        <p:spPr bwMode="gray">
          <a:xfrm>
            <a:off x="448300" y="3779839"/>
            <a:ext cx="9219548" cy="1726812"/>
          </a:xfrm>
        </p:spPr>
        <p:txBody>
          <a:bodyPr lIns="0" tIns="0" rIns="0" bIns="0">
            <a:noAutofit/>
          </a:bodyPr>
          <a:lstStyle>
            <a:lvl1pPr marL="0" indent="0">
              <a:lnSpc>
                <a:spcPct val="95000"/>
              </a:lnSpc>
              <a:spcAft>
                <a:spcPts val="0"/>
              </a:spcAft>
              <a:buNone/>
              <a:defRPr sz="3900">
                <a:solidFill>
                  <a:schemeClr val="tx1"/>
                </a:solidFill>
              </a:defRPr>
            </a:lvl1pPr>
            <a:lvl2pPr marL="495286" indent="0">
              <a:buNone/>
              <a:defRPr sz="2167">
                <a:solidFill>
                  <a:schemeClr val="tx1">
                    <a:tint val="75000"/>
                  </a:schemeClr>
                </a:solidFill>
              </a:defRPr>
            </a:lvl2pPr>
            <a:lvl3pPr marL="990571" indent="0">
              <a:buNone/>
              <a:defRPr sz="1950">
                <a:solidFill>
                  <a:schemeClr val="tx1">
                    <a:tint val="75000"/>
                  </a:schemeClr>
                </a:solidFill>
              </a:defRPr>
            </a:lvl3pPr>
            <a:lvl4pPr marL="1485856" indent="0">
              <a:buNone/>
              <a:defRPr sz="1733">
                <a:solidFill>
                  <a:schemeClr val="tx1">
                    <a:tint val="75000"/>
                  </a:schemeClr>
                </a:solidFill>
              </a:defRPr>
            </a:lvl4pPr>
            <a:lvl5pPr marL="1981140" indent="0">
              <a:buNone/>
              <a:defRPr sz="1733">
                <a:solidFill>
                  <a:schemeClr val="tx1">
                    <a:tint val="75000"/>
                  </a:schemeClr>
                </a:solidFill>
              </a:defRPr>
            </a:lvl5pPr>
            <a:lvl6pPr marL="2476426" indent="0">
              <a:buNone/>
              <a:defRPr sz="1733">
                <a:solidFill>
                  <a:schemeClr val="tx1">
                    <a:tint val="75000"/>
                  </a:schemeClr>
                </a:solidFill>
              </a:defRPr>
            </a:lvl6pPr>
            <a:lvl7pPr marL="2971711" indent="0">
              <a:buNone/>
              <a:defRPr sz="1733">
                <a:solidFill>
                  <a:schemeClr val="tx1">
                    <a:tint val="75000"/>
                  </a:schemeClr>
                </a:solidFill>
              </a:defRPr>
            </a:lvl7pPr>
            <a:lvl8pPr marL="3466995" indent="0">
              <a:buNone/>
              <a:defRPr sz="1733">
                <a:solidFill>
                  <a:schemeClr val="tx1">
                    <a:tint val="75000"/>
                  </a:schemeClr>
                </a:solidFill>
              </a:defRPr>
            </a:lvl8pPr>
            <a:lvl9pPr marL="3962281" indent="0">
              <a:buNone/>
              <a:defRPr sz="1733">
                <a:solidFill>
                  <a:schemeClr val="tx1">
                    <a:tint val="75000"/>
                  </a:schemeClr>
                </a:solidFill>
              </a:defRPr>
            </a:lvl9pPr>
          </a:lstStyle>
          <a:p>
            <a:pPr lvl="0"/>
            <a:r>
              <a:rPr lang="en-GB" noProof="0" dirty="0" smtClean="0"/>
              <a:t>Click to edit Master text styles</a:t>
            </a:r>
          </a:p>
        </p:txBody>
      </p:sp>
      <p:sp>
        <p:nvSpPr>
          <p:cNvPr id="4" name="Footer Placeholder 3"/>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017513730"/>
      </p:ext>
    </p:extLst>
  </p:cSld>
  <p:clrMapOvr>
    <a:masterClrMapping/>
  </p:clrMapOvr>
  <p:transition>
    <p:fade/>
  </p:transition>
  <p:extLst mod="1">
    <p:ext uri="{DCECCB84-F9BA-43D5-87BE-67443E8EF086}">
      <p15:sldGuideLst xmlns:p15="http://schemas.microsoft.com/office/powerpoint/2012/main">
        <p15:guide id="1" orient="horz" pos="2381">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19740" y="1795428"/>
            <a:ext cx="8168635" cy="5238785"/>
          </a:xfrm>
          <a:prstGeom prst="rect">
            <a:avLst/>
          </a:prstGeom>
        </p:spPr>
        <p:txBody>
          <a:bodyPr>
            <a:noAutofit/>
          </a:bodyPr>
          <a:lstStyle>
            <a:lvl1pPr>
              <a:spcBef>
                <a:spcPts val="3900"/>
              </a:spcBef>
              <a:defRPr sz="2383">
                <a:solidFill>
                  <a:schemeClr val="tx1"/>
                </a:solidFill>
              </a:defRPr>
            </a:lvl1pPr>
            <a:lvl2pPr marL="495286" indent="-495286">
              <a:defRPr sz="3250">
                <a:solidFill>
                  <a:schemeClr val="bg2"/>
                </a:solidFill>
              </a:defRPr>
            </a:lvl2pPr>
            <a:lvl3pPr>
              <a:defRPr sz="3250">
                <a:solidFill>
                  <a:schemeClr val="bg2"/>
                </a:solidFill>
              </a:defRPr>
            </a:lvl3pPr>
            <a:lvl4pPr>
              <a:defRPr sz="3250">
                <a:solidFill>
                  <a:schemeClr val="bg2"/>
                </a:solidFill>
              </a:defRPr>
            </a:lvl4pPr>
            <a:lvl5pPr>
              <a:defRPr sz="3250">
                <a:solidFill>
                  <a:schemeClr val="bg2"/>
                </a:solidFill>
              </a:defRPr>
            </a:lvl5pPr>
          </a:lstStyle>
          <a:p>
            <a:pPr lvl="0"/>
            <a:r>
              <a:rPr lang="en-GB" noProof="0" dirty="0" smtClean="0"/>
              <a:t>Click to edit Master text styles</a:t>
            </a:r>
          </a:p>
        </p:txBody>
      </p:sp>
      <p:sp>
        <p:nvSpPr>
          <p:cNvPr id="2" name="Footer Placeholder 1"/>
          <p:cNvSpPr>
            <a:spLocks noGrp="1"/>
          </p:cNvSpPr>
          <p:nvPr>
            <p:ph type="ftr" sz="quarter" idx="1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5852213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Letter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803868" y="423814"/>
            <a:ext cx="2453976" cy="1132915"/>
          </a:xfrm>
        </p:spPr>
        <p:txBody>
          <a:bodyPr/>
          <a:lstStyle>
            <a:lvl1pPr>
              <a:spcBef>
                <a:spcPts val="200"/>
              </a:spcBef>
              <a:defRPr sz="1000">
                <a:solidFill>
                  <a:schemeClr val="tx1"/>
                </a:solidFill>
              </a:defRPr>
            </a:lvl1pPr>
            <a:lvl2pPr>
              <a:defRPr sz="105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GB" dirty="0" smtClean="0"/>
              <a:t>Click to edit Master text styles</a:t>
            </a:r>
          </a:p>
        </p:txBody>
      </p:sp>
      <p:sp>
        <p:nvSpPr>
          <p:cNvPr id="7" name="Text Placeholder 6"/>
          <p:cNvSpPr>
            <a:spLocks noGrp="1"/>
          </p:cNvSpPr>
          <p:nvPr>
            <p:ph type="body" sz="quarter" idx="11"/>
          </p:nvPr>
        </p:nvSpPr>
        <p:spPr>
          <a:xfrm>
            <a:off x="448297" y="1846879"/>
            <a:ext cx="2422452" cy="5133298"/>
          </a:xfrm>
        </p:spPr>
        <p:txBody>
          <a:bodyPr>
            <a:noAutofit/>
          </a:bodyPr>
          <a:lstStyle>
            <a:lvl1pPr>
              <a:spcBef>
                <a:spcPts val="0"/>
              </a:spcBef>
              <a:spcAft>
                <a:spcPts val="600"/>
              </a:spcAft>
              <a:defRPr sz="1000"/>
            </a:lvl1pPr>
            <a:lvl2pPr>
              <a:spcBef>
                <a:spcPts val="300"/>
              </a:spcBef>
              <a:defRPr/>
            </a:lvl2pPr>
            <a:lvl3pPr>
              <a:spcBef>
                <a:spcPts val="300"/>
              </a:spcBef>
              <a:defRPr/>
            </a:lvl3pPr>
            <a:lvl4pPr>
              <a:spcBef>
                <a:spcPts val="300"/>
              </a:spcBef>
              <a:defRPr/>
            </a:lvl4pPr>
            <a:lvl5pPr>
              <a:spcBef>
                <a:spcPts val="300"/>
              </a:spcBef>
              <a:defRPr/>
            </a:lvl5pPr>
          </a:lstStyle>
          <a:p>
            <a:pPr lvl="0"/>
            <a:r>
              <a:rPr lang="en-GB" dirty="0" smtClean="0"/>
              <a:t>Click to edit Master text styles</a:t>
            </a:r>
          </a:p>
        </p:txBody>
      </p:sp>
      <p:sp>
        <p:nvSpPr>
          <p:cNvPr id="9" name="Text Placeholder 8"/>
          <p:cNvSpPr>
            <a:spLocks noGrp="1"/>
          </p:cNvSpPr>
          <p:nvPr>
            <p:ph type="body" sz="quarter" idx="12"/>
          </p:nvPr>
        </p:nvSpPr>
        <p:spPr>
          <a:xfrm>
            <a:off x="3347295" y="1846873"/>
            <a:ext cx="6910551" cy="5134281"/>
          </a:xfrm>
        </p:spPr>
        <p:txBody>
          <a:bodyPr>
            <a:noAutofit/>
          </a:bodyPr>
          <a:lstStyle>
            <a:lvl1pPr>
              <a:spcBef>
                <a:spcPts val="1800"/>
              </a:spcBef>
              <a:defRPr sz="1000"/>
            </a:lvl1pPr>
            <a:lvl2pPr>
              <a:defRPr sz="1000"/>
            </a:lvl2pPr>
            <a:lvl3pPr>
              <a:defRPr sz="1000"/>
            </a:lvl3pPr>
            <a:lvl4pPr>
              <a:defRPr sz="1000"/>
            </a:lvl4pPr>
            <a:lvl5pPr>
              <a:defRPr sz="1000"/>
            </a:lvl5pPr>
            <a:lvl6pPr marL="386088" indent="0">
              <a:buNone/>
              <a:defRPr/>
            </a:lvl6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 name="Footer Placeholder 1" hidden="1"/>
          <p:cNvSpPr>
            <a:spLocks noGrp="1"/>
          </p:cNvSpPr>
          <p:nvPr>
            <p:ph type="ftr" sz="quarter" idx="13"/>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7"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18"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Tree>
    <p:extLst>
      <p:ext uri="{BB962C8B-B14F-4D97-AF65-F5344CB8AC3E}">
        <p14:creationId xmlns:p14="http://schemas.microsoft.com/office/powerpoint/2010/main" val="990579429"/>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32000" y="1835675"/>
            <a:ext cx="8156375" cy="5199027"/>
          </a:xfrm>
          <a:prstGeom prst="rect">
            <a:avLst/>
          </a:prstGeom>
        </p:spPr>
        <p:txBody>
          <a:bodyPr/>
          <a:lstStyle>
            <a:lvl1pPr>
              <a:tabLst>
                <a:tab pos="7289979" algn="r"/>
              </a:tabLst>
              <a:defRPr/>
            </a:lvl1pPr>
            <a:lvl2pPr>
              <a:tabLst>
                <a:tab pos="7289979" algn="r"/>
              </a:tabLst>
              <a:defRPr/>
            </a:lvl2pPr>
            <a:lvl3pPr>
              <a:tabLst>
                <a:tab pos="7289979" algn="r"/>
              </a:tabLst>
              <a:defRPr/>
            </a:lvl3pPr>
            <a:lvl4pPr>
              <a:tabLst>
                <a:tab pos="7289979" algn="r"/>
              </a:tabLst>
              <a:defRPr/>
            </a:lvl4pPr>
            <a:lvl5pPr>
              <a:tabLst>
                <a:tab pos="5448137" algn="r"/>
              </a:tabLst>
              <a:defRPr baseline="0"/>
            </a:lvl5pPr>
            <a:lvl6pPr marL="386088" indent="0">
              <a:buNone/>
              <a:tabLst>
                <a:tab pos="7289979" algn="r"/>
              </a:tabLst>
              <a:defRPr/>
            </a:lvl6pPr>
            <a:lvl7pPr>
              <a:tabLst>
                <a:tab pos="7289979" algn="r"/>
              </a:tabLst>
              <a:defRPr/>
            </a:lvl7pPr>
            <a:lvl8pPr>
              <a:tabLst>
                <a:tab pos="7289979" algn="r"/>
              </a:tabLst>
              <a:defRPr/>
            </a:lvl8pPr>
            <a:lvl9pPr>
              <a:tabLst>
                <a:tab pos="7289979" algn="r"/>
              </a:tabLst>
              <a:defRPr/>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7" name="Title Placeholder 1"/>
          <p:cNvSpPr>
            <a:spLocks noGrp="1"/>
          </p:cNvSpPr>
          <p:nvPr>
            <p:ph type="title" hasCustomPrompt="1"/>
          </p:nvPr>
        </p:nvSpPr>
        <p:spPr>
          <a:xfrm>
            <a:off x="432000" y="349990"/>
            <a:ext cx="9824838" cy="769968"/>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177352523"/>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88" y="349250"/>
            <a:ext cx="9823450" cy="769967"/>
          </a:xfrm>
          <a:prstGeom prst="rect">
            <a:avLst/>
          </a:prstGeom>
        </p:spPr>
        <p:txBody>
          <a:bodyPr vert="horz" lIns="0" tIns="0" rIns="0" bIns="0" rtlCol="0" anchor="t" anchorCtr="0">
            <a:noAutofit/>
          </a:bodyPr>
          <a:lstStyle>
            <a:lvl1pPr>
              <a:defRPr/>
            </a:lvl1pPr>
          </a:lstStyle>
          <a:p>
            <a:r>
              <a:rPr lang="en-GB" noProof="0" dirty="0" smtClean="0"/>
              <a:t>Click to add title</a:t>
            </a:r>
            <a:endParaRPr lang="en-GB" noProof="0" dirty="0"/>
          </a:p>
        </p:txBody>
      </p:sp>
      <p:sp>
        <p:nvSpPr>
          <p:cNvPr id="5" name="Picture Placeholder 9"/>
          <p:cNvSpPr>
            <a:spLocks noGrp="1"/>
          </p:cNvSpPr>
          <p:nvPr>
            <p:ph type="pic" sz="quarter" idx="15"/>
          </p:nvPr>
        </p:nvSpPr>
        <p:spPr>
          <a:xfrm>
            <a:off x="4810781" y="1875924"/>
            <a:ext cx="5446057" cy="5158778"/>
          </a:xfrm>
        </p:spPr>
        <p:txBody>
          <a:bodyPr/>
          <a:lstStyle/>
          <a:p>
            <a:r>
              <a:rPr lang="en-GB" noProof="0" dirty="0" smtClean="0"/>
              <a:t>Click icon to add picture</a:t>
            </a:r>
            <a:endParaRPr lang="en-GB" noProof="0" dirty="0"/>
          </a:p>
        </p:txBody>
      </p:sp>
      <p:sp>
        <p:nvSpPr>
          <p:cNvPr id="6" name="Content Placeholder 3"/>
          <p:cNvSpPr>
            <a:spLocks noGrp="1"/>
          </p:cNvSpPr>
          <p:nvPr>
            <p:ph sz="quarter" idx="10"/>
          </p:nvPr>
        </p:nvSpPr>
        <p:spPr>
          <a:xfrm>
            <a:off x="433388" y="1835675"/>
            <a:ext cx="3914619" cy="5199027"/>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1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08318135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33388" y="718270"/>
            <a:ext cx="9823450" cy="834730"/>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1" name="Title Placeholder 1"/>
          <p:cNvSpPr>
            <a:spLocks noGrp="1"/>
          </p:cNvSpPr>
          <p:nvPr>
            <p:ph type="title" hasCustomPrompt="1"/>
          </p:nvPr>
        </p:nvSpPr>
        <p:spPr>
          <a:xfrm>
            <a:off x="433388" y="349989"/>
            <a:ext cx="9823450" cy="368282"/>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4"/>
          </p:nvPr>
        </p:nvSpPr>
        <p:spPr/>
        <p:txBody>
          <a:bodyPr/>
          <a:lstStyle/>
          <a:p>
            <a:r>
              <a:rPr lang="en-GB" smtClean="0"/>
              <a:t>DRAFT: Prudential TCFD Readiness Report </a:t>
            </a:r>
            <a:endParaRPr lang="en-GB" dirty="0"/>
          </a:p>
        </p:txBody>
      </p:sp>
    </p:spTree>
    <p:extLst>
      <p:ext uri="{BB962C8B-B14F-4D97-AF65-F5344CB8AC3E}">
        <p14:creationId xmlns:p14="http://schemas.microsoft.com/office/powerpoint/2010/main" val="428195933"/>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6"/>
            <a:ext cx="9823450" cy="769967"/>
          </a:xfrm>
        </p:spPr>
        <p:txBody>
          <a:bodyPr/>
          <a:lstStyle/>
          <a:p>
            <a:r>
              <a:rPr lang="en-GB" dirty="0" smtClean="0"/>
              <a:t>Click to edit Master title style</a:t>
            </a:r>
            <a:endParaRPr lang="en-GB" dirty="0"/>
          </a:p>
        </p:txBody>
      </p:sp>
      <p:sp>
        <p:nvSpPr>
          <p:cNvPr id="14" name="Text Placeholder 18"/>
          <p:cNvSpPr>
            <a:spLocks noGrp="1"/>
          </p:cNvSpPr>
          <p:nvPr>
            <p:ph idx="1"/>
          </p:nvPr>
        </p:nvSpPr>
        <p:spPr>
          <a:xfrm>
            <a:off x="433388" y="1835675"/>
            <a:ext cx="9823450" cy="519902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3" name="Footer Placeholder 2"/>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931651174"/>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3388" y="718270"/>
            <a:ext cx="9823450" cy="834730"/>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4" name="Title Placeholder 1"/>
          <p:cNvSpPr>
            <a:spLocks noGrp="1"/>
          </p:cNvSpPr>
          <p:nvPr>
            <p:ph type="title"/>
          </p:nvPr>
        </p:nvSpPr>
        <p:spPr>
          <a:xfrm>
            <a:off x="433388" y="349989"/>
            <a:ext cx="9823450" cy="368282"/>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8" name="Text Placeholder 18"/>
          <p:cNvSpPr>
            <a:spLocks noGrp="1"/>
          </p:cNvSpPr>
          <p:nvPr>
            <p:ph idx="1"/>
          </p:nvPr>
        </p:nvSpPr>
        <p:spPr>
          <a:xfrm>
            <a:off x="433388" y="1836738"/>
            <a:ext cx="9823450" cy="519514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352222582"/>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14" name="Title Placeholder 1"/>
          <p:cNvSpPr>
            <a:spLocks noGrp="1"/>
          </p:cNvSpPr>
          <p:nvPr>
            <p:ph type="title"/>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8" name="Text Placeholder 18"/>
          <p:cNvSpPr>
            <a:spLocks noGrp="1"/>
          </p:cNvSpPr>
          <p:nvPr>
            <p:ph idx="1"/>
          </p:nvPr>
        </p:nvSpPr>
        <p:spPr>
          <a:xfrm>
            <a:off x="433388" y="1836738"/>
            <a:ext cx="9823450" cy="5195147"/>
          </a:xfrm>
          <a:prstGeom prst="rect">
            <a:avLst/>
          </a:prstGeom>
        </p:spPr>
        <p:txBody>
          <a:bodyPr vert="horz" lIns="0" tIns="0" rIns="0" bIns="0" rtlCol="0">
            <a:noAutofit/>
          </a:bodyPr>
          <a:lstStyle>
            <a:lvl1pPr>
              <a:defRPr sz="1733"/>
            </a:lvl1pPr>
            <a:lvl2pPr>
              <a:defRPr sz="1733"/>
            </a:lvl2pPr>
            <a:lvl3pPr>
              <a:defRPr sz="1733"/>
            </a:lvl3pPr>
            <a:lvl4pPr>
              <a:defRPr sz="1733"/>
            </a:lvl4pPr>
            <a:lvl5pPr>
              <a:defRPr sz="1733"/>
            </a:lvl5pPr>
            <a:lvl6pPr marL="386088" indent="0">
              <a:buNone/>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615761791"/>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3388" y="717056"/>
            <a:ext cx="9823451"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6" name="Title Placeholder 1"/>
          <p:cNvSpPr>
            <a:spLocks noGrp="1"/>
          </p:cNvSpPr>
          <p:nvPr>
            <p:ph type="title" hasCustomPrompt="1"/>
          </p:nvPr>
        </p:nvSpPr>
        <p:spPr>
          <a:xfrm>
            <a:off x="433391" y="349990"/>
            <a:ext cx="9823451" cy="36706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7" name="Chart Placeholder 3"/>
          <p:cNvSpPr>
            <a:spLocks noGrp="1"/>
          </p:cNvSpPr>
          <p:nvPr>
            <p:ph type="chart" sz="quarter" idx="15"/>
          </p:nvPr>
        </p:nvSpPr>
        <p:spPr>
          <a:xfrm>
            <a:off x="433388" y="2261955"/>
            <a:ext cx="9823450" cy="4485333"/>
          </a:xfrm>
          <a:prstGeom prst="rect">
            <a:avLst/>
          </a:prstGeom>
        </p:spPr>
        <p:txBody>
          <a:bodyPr/>
          <a:lstStyle/>
          <a:p>
            <a:r>
              <a:rPr lang="en-GB" dirty="0" smtClean="0"/>
              <a:t>Click icon to add chart</a:t>
            </a:r>
            <a:endParaRPr lang="en-GB" dirty="0"/>
          </a:p>
        </p:txBody>
      </p:sp>
      <p:sp>
        <p:nvSpPr>
          <p:cNvPr id="18" name="Text Placeholder 8"/>
          <p:cNvSpPr>
            <a:spLocks noGrp="1"/>
          </p:cNvSpPr>
          <p:nvPr>
            <p:ph type="body" sz="quarter" idx="18"/>
          </p:nvPr>
        </p:nvSpPr>
        <p:spPr>
          <a:xfrm>
            <a:off x="433388" y="1836738"/>
            <a:ext cx="9823450" cy="403874"/>
          </a:xfrm>
        </p:spPr>
        <p:txBody>
          <a:bodyPr/>
          <a:lstStyle/>
          <a:p>
            <a:pPr lvl="0"/>
            <a:r>
              <a:rPr lang="en-GB" noProof="0" dirty="0" smtClean="0"/>
              <a:t>Click to edit Master text styles</a:t>
            </a:r>
          </a:p>
        </p:txBody>
      </p:sp>
      <p:sp>
        <p:nvSpPr>
          <p:cNvPr id="19" name="Text Placeholder 7"/>
          <p:cNvSpPr>
            <a:spLocks noGrp="1"/>
          </p:cNvSpPr>
          <p:nvPr>
            <p:ph type="body" sz="quarter" idx="23"/>
          </p:nvPr>
        </p:nvSpPr>
        <p:spPr>
          <a:xfrm>
            <a:off x="433391" y="6747289"/>
            <a:ext cx="9823451" cy="287414"/>
          </a:xfrm>
        </p:spPr>
        <p:txBody>
          <a:bodyPr>
            <a:noAutofit/>
          </a:bodyPr>
          <a:lstStyle>
            <a:lvl1pPr>
              <a:spcAft>
                <a:spcPts val="0"/>
              </a:spcAft>
              <a:defRPr sz="1000"/>
            </a:lvl1pPr>
          </a:lstStyle>
          <a:p>
            <a:pPr lvl="0"/>
            <a:r>
              <a:rPr lang="en-GB"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460791252"/>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3390"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6" name="Title Placeholder 1"/>
          <p:cNvSpPr>
            <a:spLocks noGrp="1"/>
          </p:cNvSpPr>
          <p:nvPr>
            <p:ph type="title" hasCustomPrompt="1"/>
          </p:nvPr>
        </p:nvSpPr>
        <p:spPr>
          <a:xfrm>
            <a:off x="433388" y="349990"/>
            <a:ext cx="9823450" cy="368276"/>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7" name="Chart Placeholder 3"/>
          <p:cNvSpPr>
            <a:spLocks noGrp="1"/>
          </p:cNvSpPr>
          <p:nvPr>
            <p:ph type="chart" sz="quarter" idx="15"/>
          </p:nvPr>
        </p:nvSpPr>
        <p:spPr>
          <a:xfrm>
            <a:off x="449462" y="2261950"/>
            <a:ext cx="3141048" cy="4485334"/>
          </a:xfrm>
          <a:prstGeom prst="rect">
            <a:avLst/>
          </a:prstGeom>
        </p:spPr>
        <p:txBody>
          <a:bodyPr/>
          <a:lstStyle/>
          <a:p>
            <a:r>
              <a:rPr lang="en-GB" noProof="0" dirty="0" smtClean="0"/>
              <a:t>Click icon to add chart</a:t>
            </a:r>
            <a:endParaRPr lang="en-GB" noProof="0" dirty="0"/>
          </a:p>
        </p:txBody>
      </p:sp>
      <p:sp>
        <p:nvSpPr>
          <p:cNvPr id="18" name="Text Placeholder 8"/>
          <p:cNvSpPr>
            <a:spLocks noGrp="1"/>
          </p:cNvSpPr>
          <p:nvPr>
            <p:ph type="body" sz="quarter" idx="18"/>
          </p:nvPr>
        </p:nvSpPr>
        <p:spPr>
          <a:xfrm>
            <a:off x="443749" y="1835673"/>
            <a:ext cx="3146761" cy="432231"/>
          </a:xfrm>
        </p:spPr>
        <p:txBody>
          <a:bodyPr/>
          <a:lstStyle/>
          <a:p>
            <a:pPr lvl="0"/>
            <a:r>
              <a:rPr lang="en-GB" noProof="0" dirty="0" smtClean="0"/>
              <a:t>Click to edit Master text styles</a:t>
            </a:r>
          </a:p>
        </p:txBody>
      </p:sp>
      <p:sp>
        <p:nvSpPr>
          <p:cNvPr id="7" name="Chart Placeholder 3"/>
          <p:cNvSpPr>
            <a:spLocks noGrp="1"/>
          </p:cNvSpPr>
          <p:nvPr>
            <p:ph type="chart" sz="quarter" idx="19"/>
          </p:nvPr>
        </p:nvSpPr>
        <p:spPr>
          <a:xfrm>
            <a:off x="3785015" y="2261950"/>
            <a:ext cx="3123370" cy="4485334"/>
          </a:xfrm>
          <a:prstGeom prst="rect">
            <a:avLst/>
          </a:prstGeom>
        </p:spPr>
        <p:txBody>
          <a:bodyPr/>
          <a:lstStyle/>
          <a:p>
            <a:r>
              <a:rPr lang="en-GB" noProof="0" dirty="0" smtClean="0"/>
              <a:t>Click icon to add chart</a:t>
            </a:r>
            <a:endParaRPr lang="en-GB" noProof="0" dirty="0"/>
          </a:p>
        </p:txBody>
      </p:sp>
      <p:sp>
        <p:nvSpPr>
          <p:cNvPr id="8" name="Text Placeholder 8"/>
          <p:cNvSpPr>
            <a:spLocks noGrp="1"/>
          </p:cNvSpPr>
          <p:nvPr>
            <p:ph type="body" sz="quarter" idx="20"/>
          </p:nvPr>
        </p:nvSpPr>
        <p:spPr>
          <a:xfrm>
            <a:off x="3785016" y="1835674"/>
            <a:ext cx="3123370" cy="432231"/>
          </a:xfrm>
        </p:spPr>
        <p:txBody>
          <a:bodyPr/>
          <a:lstStyle/>
          <a:p>
            <a:pPr lvl="0"/>
            <a:r>
              <a:rPr lang="en-GB" noProof="0" dirty="0" smtClean="0"/>
              <a:t>Click to edit Master text styles</a:t>
            </a:r>
          </a:p>
        </p:txBody>
      </p:sp>
      <p:sp>
        <p:nvSpPr>
          <p:cNvPr id="9" name="Chart Placeholder 3"/>
          <p:cNvSpPr>
            <a:spLocks noGrp="1"/>
          </p:cNvSpPr>
          <p:nvPr>
            <p:ph type="chart" sz="quarter" idx="21"/>
          </p:nvPr>
        </p:nvSpPr>
        <p:spPr>
          <a:xfrm>
            <a:off x="7102890" y="2261950"/>
            <a:ext cx="3153948" cy="4485334"/>
          </a:xfrm>
          <a:prstGeom prst="rect">
            <a:avLst/>
          </a:prstGeom>
        </p:spPr>
        <p:txBody>
          <a:bodyPr/>
          <a:lstStyle/>
          <a:p>
            <a:r>
              <a:rPr lang="en-GB" noProof="0" dirty="0" smtClean="0"/>
              <a:t>Click icon to add chart</a:t>
            </a:r>
            <a:endParaRPr lang="en-GB" noProof="0" dirty="0"/>
          </a:p>
        </p:txBody>
      </p:sp>
      <p:sp>
        <p:nvSpPr>
          <p:cNvPr id="10" name="Text Placeholder 8"/>
          <p:cNvSpPr>
            <a:spLocks noGrp="1"/>
          </p:cNvSpPr>
          <p:nvPr>
            <p:ph type="body" sz="quarter" idx="22"/>
          </p:nvPr>
        </p:nvSpPr>
        <p:spPr>
          <a:xfrm>
            <a:off x="7098210" y="1828900"/>
            <a:ext cx="3158641" cy="439004"/>
          </a:xfrm>
        </p:spPr>
        <p:txBody>
          <a:bodyPr/>
          <a:lstStyle/>
          <a:p>
            <a:pPr lvl="0"/>
            <a:r>
              <a:rPr lang="en-GB" noProof="0" dirty="0" smtClean="0"/>
              <a:t>Click to edit Master text styles</a:t>
            </a:r>
          </a:p>
        </p:txBody>
      </p:sp>
      <p:sp>
        <p:nvSpPr>
          <p:cNvPr id="12" name="Text Placeholder 7"/>
          <p:cNvSpPr>
            <a:spLocks noGrp="1"/>
          </p:cNvSpPr>
          <p:nvPr>
            <p:ph type="body" sz="quarter" idx="23"/>
          </p:nvPr>
        </p:nvSpPr>
        <p:spPr>
          <a:xfrm>
            <a:off x="433388" y="6747288"/>
            <a:ext cx="9823449" cy="286925"/>
          </a:xfrm>
        </p:spPr>
        <p:txBody>
          <a:bodyPr>
            <a:noAutofit/>
          </a:bodyPr>
          <a:lstStyle>
            <a:lvl1pPr>
              <a:spcAft>
                <a:spcPts val="0"/>
              </a:spcAft>
              <a:defRPr sz="1000"/>
            </a:lvl1pPr>
          </a:lstStyle>
          <a:p>
            <a:pPr lvl="0"/>
            <a:r>
              <a:rPr lang="en-GB" noProof="0"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018636055"/>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Content Placeholder 3"/>
          <p:cNvSpPr>
            <a:spLocks noGrp="1"/>
          </p:cNvSpPr>
          <p:nvPr>
            <p:ph sz="quarter" idx="10"/>
          </p:nvPr>
        </p:nvSpPr>
        <p:spPr>
          <a:xfrm>
            <a:off x="433389" y="1835676"/>
            <a:ext cx="4648602" cy="5199025"/>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5" name="Content Placeholder 3"/>
          <p:cNvSpPr>
            <a:spLocks noGrp="1"/>
          </p:cNvSpPr>
          <p:nvPr>
            <p:ph sz="quarter" idx="20"/>
          </p:nvPr>
        </p:nvSpPr>
        <p:spPr>
          <a:xfrm>
            <a:off x="5612282" y="1835676"/>
            <a:ext cx="4644556" cy="5199025"/>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589094739"/>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8" name="Title Placeholder 1"/>
          <p:cNvSpPr>
            <a:spLocks noGrp="1"/>
          </p:cNvSpPr>
          <p:nvPr>
            <p:ph type="title" hasCustomPrompt="1"/>
          </p:nvPr>
        </p:nvSpPr>
        <p:spPr>
          <a:xfrm>
            <a:off x="433388" y="349987"/>
            <a:ext cx="9823450" cy="368284"/>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1" name="Content Placeholder 3"/>
          <p:cNvSpPr>
            <a:spLocks noGrp="1"/>
          </p:cNvSpPr>
          <p:nvPr>
            <p:ph sz="quarter" idx="10"/>
          </p:nvPr>
        </p:nvSpPr>
        <p:spPr>
          <a:xfrm>
            <a:off x="433388" y="1835676"/>
            <a:ext cx="4659283" cy="5199025"/>
          </a:xfrm>
          <a:prstGeom prst="rect">
            <a:avLst/>
          </a:prstGeom>
        </p:spPr>
        <p:txBody>
          <a:bodyPr>
            <a:noAutofit/>
          </a:bodyPr>
          <a:lstStyle>
            <a:lvl1pPr>
              <a:tabLst>
                <a:tab pos="5448137" algn="r"/>
              </a:tabLst>
              <a:defRPr sz="1733"/>
            </a:lvl1pPr>
            <a:lvl2pPr>
              <a:tabLst>
                <a:tab pos="5448137" algn="r"/>
              </a:tabLst>
              <a:defRPr sz="1733"/>
            </a:lvl2pPr>
            <a:lvl3pPr>
              <a:tabLst>
                <a:tab pos="5448137" algn="r"/>
              </a:tabLst>
              <a:defRPr sz="1733"/>
            </a:lvl3pPr>
            <a:lvl4pPr>
              <a:tabLst>
                <a:tab pos="5448137" algn="r"/>
              </a:tabLst>
              <a:defRPr sz="1733"/>
            </a:lvl4pPr>
            <a:lvl5pPr>
              <a:tabLst>
                <a:tab pos="5448137" algn="r"/>
              </a:tabLst>
              <a:defRPr baseline="0"/>
            </a:lvl5pPr>
            <a:lvl6pPr>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Content Placeholder 3"/>
          <p:cNvSpPr>
            <a:spLocks noGrp="1"/>
          </p:cNvSpPr>
          <p:nvPr>
            <p:ph sz="quarter" idx="20"/>
          </p:nvPr>
        </p:nvSpPr>
        <p:spPr>
          <a:xfrm>
            <a:off x="5598468" y="1835676"/>
            <a:ext cx="4658369" cy="5199025"/>
          </a:xfrm>
          <a:prstGeom prst="rect">
            <a:avLst/>
          </a:prstGeom>
        </p:spPr>
        <p:txBody>
          <a:bodyPr>
            <a:noAutofit/>
          </a:bodyPr>
          <a:lstStyle>
            <a:lvl1pPr>
              <a:tabLst>
                <a:tab pos="5448137" algn="r"/>
              </a:tabLst>
              <a:defRPr sz="1733"/>
            </a:lvl1pPr>
            <a:lvl2pPr>
              <a:tabLst>
                <a:tab pos="5448137" algn="r"/>
              </a:tabLst>
              <a:defRPr sz="1733"/>
            </a:lvl2pPr>
            <a:lvl3pPr>
              <a:tabLst>
                <a:tab pos="5448137" algn="r"/>
              </a:tabLst>
              <a:defRPr sz="1733"/>
            </a:lvl3pPr>
            <a:lvl4pPr>
              <a:tabLst>
                <a:tab pos="5448137" algn="r"/>
              </a:tabLst>
              <a:defRPr sz="1733"/>
            </a:lvl4pPr>
            <a:lvl5pPr>
              <a:tabLst>
                <a:tab pos="5448137" algn="r"/>
              </a:tabLst>
              <a:defRPr baseline="0"/>
            </a:lvl5pPr>
            <a:lvl6pPr>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992180161"/>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33388" y="1835676"/>
            <a:ext cx="4684044" cy="4911612"/>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Chart Placeholder 2"/>
          <p:cNvSpPr>
            <a:spLocks noGrp="1"/>
          </p:cNvSpPr>
          <p:nvPr>
            <p:ph type="chart" sz="quarter" idx="21"/>
          </p:nvPr>
        </p:nvSpPr>
        <p:spPr>
          <a:xfrm>
            <a:off x="5560956" y="2342434"/>
            <a:ext cx="4695882" cy="4404850"/>
          </a:xfrm>
        </p:spPr>
        <p:txBody>
          <a:bodyPr/>
          <a:lstStyle/>
          <a:p>
            <a:r>
              <a:rPr lang="en-GB" noProof="0" dirty="0" smtClean="0"/>
              <a:t>Click icon to add chart</a:t>
            </a:r>
            <a:endParaRPr lang="en-GB" noProof="0" dirty="0"/>
          </a:p>
        </p:txBody>
      </p:sp>
      <p:sp>
        <p:nvSpPr>
          <p:cNvPr id="6" name="Text Placeholder 5"/>
          <p:cNvSpPr>
            <a:spLocks noGrp="1"/>
          </p:cNvSpPr>
          <p:nvPr>
            <p:ph type="body" sz="quarter" idx="22"/>
          </p:nvPr>
        </p:nvSpPr>
        <p:spPr>
          <a:xfrm>
            <a:off x="5560956" y="1835673"/>
            <a:ext cx="4695882" cy="463729"/>
          </a:xfrm>
        </p:spPr>
        <p:txBody>
          <a:bodyPr/>
          <a:lstStyle/>
          <a:p>
            <a:pPr lvl="0"/>
            <a:r>
              <a:rPr lang="en-GB" noProof="0" dirty="0" smtClean="0"/>
              <a:t>Click to edit Master text styles</a:t>
            </a:r>
          </a:p>
        </p:txBody>
      </p:sp>
      <p:sp>
        <p:nvSpPr>
          <p:cNvPr id="11"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Title Placeholder 1"/>
          <p:cNvSpPr>
            <a:spLocks noGrp="1"/>
          </p:cNvSpPr>
          <p:nvPr>
            <p:ph type="title" hasCustomPrompt="1"/>
          </p:nvPr>
        </p:nvSpPr>
        <p:spPr>
          <a:xfrm>
            <a:off x="433388" y="349990"/>
            <a:ext cx="9823450" cy="36827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5" name="Text Placeholder 7"/>
          <p:cNvSpPr>
            <a:spLocks noGrp="1"/>
          </p:cNvSpPr>
          <p:nvPr>
            <p:ph type="body" sz="quarter" idx="23"/>
          </p:nvPr>
        </p:nvSpPr>
        <p:spPr>
          <a:xfrm>
            <a:off x="433388" y="6747289"/>
            <a:ext cx="9823450" cy="286924"/>
          </a:xfrm>
        </p:spPr>
        <p:txBody>
          <a:bodyPr>
            <a:noAutofit/>
          </a:bodyPr>
          <a:lstStyle>
            <a:lvl1pPr>
              <a:spcAft>
                <a:spcPts val="0"/>
              </a:spcAft>
              <a:defRPr sz="1000"/>
            </a:lvl1pPr>
          </a:lstStyle>
          <a:p>
            <a:pPr lvl="0"/>
            <a:r>
              <a:rPr lang="en-GB"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585542983"/>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5560956" y="2342434"/>
            <a:ext cx="4695882" cy="4404850"/>
          </a:xfrm>
        </p:spPr>
        <p:txBody>
          <a:bodyPr/>
          <a:lstStyle/>
          <a:p>
            <a:r>
              <a:rPr lang="en-GB" dirty="0" smtClean="0"/>
              <a:t>Click icon to add chart</a:t>
            </a:r>
            <a:endParaRPr lang="en-GB" dirty="0"/>
          </a:p>
        </p:txBody>
      </p:sp>
      <p:sp>
        <p:nvSpPr>
          <p:cNvPr id="6" name="Text Placeholder 5"/>
          <p:cNvSpPr>
            <a:spLocks noGrp="1"/>
          </p:cNvSpPr>
          <p:nvPr>
            <p:ph type="body" sz="quarter" idx="22"/>
          </p:nvPr>
        </p:nvSpPr>
        <p:spPr>
          <a:xfrm>
            <a:off x="5560956" y="1835673"/>
            <a:ext cx="4695882" cy="463729"/>
          </a:xfrm>
        </p:spPr>
        <p:txBody>
          <a:bodyPr/>
          <a:lstStyle/>
          <a:p>
            <a:pPr lvl="0"/>
            <a:r>
              <a:rPr lang="en-GB" noProof="0" dirty="0" smtClean="0"/>
              <a:t>Click to edit Master text styles</a:t>
            </a:r>
          </a:p>
        </p:txBody>
      </p:sp>
      <p:sp>
        <p:nvSpPr>
          <p:cNvPr id="11"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Title Placeholder 1"/>
          <p:cNvSpPr>
            <a:spLocks noGrp="1"/>
          </p:cNvSpPr>
          <p:nvPr>
            <p:ph type="title" hasCustomPrompt="1"/>
          </p:nvPr>
        </p:nvSpPr>
        <p:spPr>
          <a:xfrm>
            <a:off x="433388" y="349990"/>
            <a:ext cx="9823450" cy="36827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5" name="Text Placeholder 7"/>
          <p:cNvSpPr>
            <a:spLocks noGrp="1"/>
          </p:cNvSpPr>
          <p:nvPr>
            <p:ph type="body" sz="quarter" idx="23"/>
          </p:nvPr>
        </p:nvSpPr>
        <p:spPr>
          <a:xfrm>
            <a:off x="433389" y="6747290"/>
            <a:ext cx="9798088" cy="286924"/>
          </a:xfrm>
        </p:spPr>
        <p:txBody>
          <a:bodyPr>
            <a:noAutofit/>
          </a:bodyPr>
          <a:lstStyle>
            <a:lvl1pPr>
              <a:spcAft>
                <a:spcPts val="0"/>
              </a:spcAft>
              <a:defRPr sz="1000"/>
            </a:lvl1pPr>
          </a:lstStyle>
          <a:p>
            <a:pPr lvl="0"/>
            <a:r>
              <a:rPr lang="en-GB" dirty="0" smtClean="0"/>
              <a:t>Click to edit Master text styles</a:t>
            </a:r>
          </a:p>
        </p:txBody>
      </p:sp>
      <p:sp>
        <p:nvSpPr>
          <p:cNvPr id="9" name="Chart Placeholder 2"/>
          <p:cNvSpPr>
            <a:spLocks noGrp="1"/>
          </p:cNvSpPr>
          <p:nvPr>
            <p:ph type="chart" sz="quarter" idx="24"/>
          </p:nvPr>
        </p:nvSpPr>
        <p:spPr>
          <a:xfrm>
            <a:off x="433389" y="2342434"/>
            <a:ext cx="4688646" cy="4404850"/>
          </a:xfrm>
        </p:spPr>
        <p:txBody>
          <a:bodyPr/>
          <a:lstStyle/>
          <a:p>
            <a:r>
              <a:rPr lang="en-GB" dirty="0" smtClean="0"/>
              <a:t>Click icon to add chart</a:t>
            </a:r>
            <a:endParaRPr lang="en-GB" dirty="0"/>
          </a:p>
        </p:txBody>
      </p:sp>
      <p:sp>
        <p:nvSpPr>
          <p:cNvPr id="12" name="Text Placeholder 5"/>
          <p:cNvSpPr>
            <a:spLocks noGrp="1"/>
          </p:cNvSpPr>
          <p:nvPr>
            <p:ph type="body" sz="quarter" idx="25"/>
          </p:nvPr>
        </p:nvSpPr>
        <p:spPr>
          <a:xfrm>
            <a:off x="433385" y="1835673"/>
            <a:ext cx="4688649" cy="463729"/>
          </a:xfrm>
        </p:spPr>
        <p:txBody>
          <a:bodyPr/>
          <a:lstStyle/>
          <a:p>
            <a:pPr lvl="0"/>
            <a:r>
              <a:rPr lang="en-GB" noProof="0" dirty="0" smtClean="0"/>
              <a:t>Click to edit Master text styles</a:t>
            </a:r>
          </a:p>
        </p:txBody>
      </p:sp>
      <p:sp>
        <p:nvSpPr>
          <p:cNvPr id="2" name="Footer Placeholder 1"/>
          <p:cNvSpPr>
            <a:spLocks noGrp="1"/>
          </p:cNvSpPr>
          <p:nvPr>
            <p:ph type="ftr" sz="quarter" idx="2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862566230"/>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84" y="349990"/>
            <a:ext cx="9823449"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6" name="Content Placeholder 3"/>
          <p:cNvSpPr>
            <a:spLocks noGrp="1"/>
          </p:cNvSpPr>
          <p:nvPr>
            <p:ph sz="quarter" idx="10"/>
          </p:nvPr>
        </p:nvSpPr>
        <p:spPr>
          <a:xfrm>
            <a:off x="433389" y="1835675"/>
            <a:ext cx="3917486" cy="5199027"/>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Content Placeholder 3"/>
          <p:cNvSpPr>
            <a:spLocks noGrp="1"/>
          </p:cNvSpPr>
          <p:nvPr>
            <p:ph sz="quarter" idx="16"/>
          </p:nvPr>
        </p:nvSpPr>
        <p:spPr>
          <a:xfrm>
            <a:off x="4779704" y="1874176"/>
            <a:ext cx="5477134" cy="5160528"/>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2" name="Footer Placeholder 1"/>
          <p:cNvSpPr>
            <a:spLocks noGrp="1"/>
          </p:cNvSpPr>
          <p:nvPr>
            <p:ph type="ftr" sz="quarter" idx="17"/>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30054562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48299" y="2047982"/>
            <a:ext cx="4811558"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21"/>
          </p:nvPr>
        </p:nvSpPr>
        <p:spPr>
          <a:xfrm>
            <a:off x="5441862" y="2047982"/>
            <a:ext cx="4814976"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Content Placeholder 9"/>
          <p:cNvSpPr>
            <a:spLocks noGrp="1"/>
          </p:cNvSpPr>
          <p:nvPr>
            <p:ph sz="quarter" idx="23" hasCustomPrompt="1"/>
          </p:nvPr>
        </p:nvSpPr>
        <p:spPr>
          <a:xfrm>
            <a:off x="4060275" y="204194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12" name="Content Placeholder 10"/>
          <p:cNvSpPr>
            <a:spLocks noGrp="1"/>
          </p:cNvSpPr>
          <p:nvPr>
            <p:ph sz="quarter" idx="24" hasCustomPrompt="1"/>
          </p:nvPr>
        </p:nvSpPr>
        <p:spPr>
          <a:xfrm>
            <a:off x="9068838" y="204798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2" name="Title 1"/>
          <p:cNvSpPr>
            <a:spLocks noGrp="1"/>
          </p:cNvSpPr>
          <p:nvPr>
            <p:ph type="title" hasCustomPrompt="1"/>
          </p:nvPr>
        </p:nvSpPr>
        <p:spPr>
          <a:xfrm>
            <a:off x="433389" y="349992"/>
            <a:ext cx="9823450" cy="368278"/>
          </a:xfrm>
        </p:spPr>
        <p:txBody>
          <a:bodyPr/>
          <a:lstStyle/>
          <a:p>
            <a:r>
              <a:rPr lang="en-GB" dirty="0" smtClean="0"/>
              <a:t>Click to add title</a:t>
            </a:r>
            <a:endParaRPr lang="en-GB" noProof="0" dirty="0"/>
          </a:p>
        </p:txBody>
      </p:sp>
      <p:sp>
        <p:nvSpPr>
          <p:cNvPr id="4" name="Rectangle 3"/>
          <p:cNvSpPr/>
          <p:nvPr userDrawn="1"/>
        </p:nvSpPr>
        <p:spPr>
          <a:xfrm>
            <a:off x="432257"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noProof="0" dirty="0">
              <a:solidFill>
                <a:schemeClr val="bg1"/>
              </a:solidFill>
            </a:endParaRPr>
          </a:p>
        </p:txBody>
      </p:sp>
      <p:sp>
        <p:nvSpPr>
          <p:cNvPr id="5" name="Rectangle 4"/>
          <p:cNvSpPr/>
          <p:nvPr userDrawn="1"/>
        </p:nvSpPr>
        <p:spPr>
          <a:xfrm>
            <a:off x="5441800"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noProof="0" dirty="0">
              <a:solidFill>
                <a:schemeClr val="bg1"/>
              </a:solidFill>
            </a:endParaRPr>
          </a:p>
        </p:txBody>
      </p:sp>
      <p:sp>
        <p:nvSpPr>
          <p:cNvPr id="16"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2"/>
          </p:nvPr>
        </p:nvSpPr>
        <p:spPr/>
        <p:txBody>
          <a:bodyPr/>
          <a:lstStyle/>
          <a:p>
            <a:r>
              <a:rPr lang="en-GB" smtClean="0"/>
              <a:t>DRAFT: Prudential TCFD Readiness Report </a:t>
            </a:r>
            <a:endParaRPr lang="en-GB" dirty="0"/>
          </a:p>
        </p:txBody>
      </p:sp>
    </p:spTree>
    <p:extLst>
      <p:ext uri="{BB962C8B-B14F-4D97-AF65-F5344CB8AC3E}">
        <p14:creationId xmlns:p14="http://schemas.microsoft.com/office/powerpoint/2010/main" val="4239408974"/>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92" y="349987"/>
            <a:ext cx="9823451" cy="368284"/>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6" name="Content Placeholder 3"/>
          <p:cNvSpPr>
            <a:spLocks noGrp="1"/>
          </p:cNvSpPr>
          <p:nvPr>
            <p:ph sz="quarter" idx="10"/>
          </p:nvPr>
        </p:nvSpPr>
        <p:spPr>
          <a:xfrm>
            <a:off x="6645448" y="1828388"/>
            <a:ext cx="3611390" cy="5206312"/>
          </a:xfrm>
          <a:prstGeom prst="rect">
            <a:avLst/>
          </a:prstGeom>
        </p:spPr>
        <p:txBody>
          <a:bodyPr>
            <a:noAutofit/>
          </a:bodyPr>
          <a:lstStyle>
            <a:lvl1pPr>
              <a:tabLst>
                <a:tab pos="5448137" algn="r"/>
              </a:tabLst>
              <a:defRPr sz="2383">
                <a:solidFill>
                  <a:schemeClr val="accent3"/>
                </a:solidFill>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p:txBody>
      </p:sp>
      <p:sp>
        <p:nvSpPr>
          <p:cNvPr id="8" name="Content Placeholder 3"/>
          <p:cNvSpPr>
            <a:spLocks noGrp="1"/>
          </p:cNvSpPr>
          <p:nvPr>
            <p:ph sz="quarter" idx="16"/>
          </p:nvPr>
        </p:nvSpPr>
        <p:spPr>
          <a:xfrm>
            <a:off x="433388" y="1835672"/>
            <a:ext cx="5712303" cy="5199026"/>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3" hasCustomPrompt="1"/>
          </p:nvPr>
        </p:nvSpPr>
        <p:spPr>
          <a:xfrm>
            <a:off x="433389"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2" name="Footer Placeholder 1"/>
          <p:cNvSpPr>
            <a:spLocks noGrp="1"/>
          </p:cNvSpPr>
          <p:nvPr>
            <p:ph type="ftr" sz="quarter" idx="17"/>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351198328"/>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394" y="349987"/>
            <a:ext cx="9823449" cy="368284"/>
          </a:xfrm>
        </p:spPr>
        <p:txBody>
          <a:bodyPr/>
          <a:lstStyle/>
          <a:p>
            <a:r>
              <a:rPr lang="en-GB" dirty="0" smtClean="0"/>
              <a:t>Click to add title</a:t>
            </a:r>
            <a:endParaRPr lang="en-GB" dirty="0"/>
          </a:p>
        </p:txBody>
      </p:sp>
      <p:sp>
        <p:nvSpPr>
          <p:cNvPr id="4" name="Picture Placeholder 6"/>
          <p:cNvSpPr>
            <a:spLocks noGrp="1"/>
          </p:cNvSpPr>
          <p:nvPr>
            <p:ph type="pic" sz="quarter" idx="13"/>
          </p:nvPr>
        </p:nvSpPr>
        <p:spPr>
          <a:xfrm>
            <a:off x="437101" y="1870153"/>
            <a:ext cx="2378297" cy="1388916"/>
          </a:xfrm>
        </p:spPr>
        <p:txBody>
          <a:bodyPr lIns="0" tIns="0" rIns="0" bIns="0">
            <a:noAutofit/>
          </a:bodyPr>
          <a:lstStyle/>
          <a:p>
            <a:r>
              <a:rPr lang="en-GB" noProof="0" dirty="0" smtClean="0"/>
              <a:t>Click icon to add picture</a:t>
            </a:r>
            <a:endParaRPr lang="en-GB" noProof="0" dirty="0"/>
          </a:p>
        </p:txBody>
      </p:sp>
      <p:sp>
        <p:nvSpPr>
          <p:cNvPr id="5" name="Picture Placeholder 6"/>
          <p:cNvSpPr>
            <a:spLocks noGrp="1"/>
          </p:cNvSpPr>
          <p:nvPr>
            <p:ph type="pic" sz="quarter" idx="14"/>
          </p:nvPr>
        </p:nvSpPr>
        <p:spPr>
          <a:xfrm>
            <a:off x="2942302" y="1874172"/>
            <a:ext cx="2378297" cy="1388916"/>
          </a:xfrm>
        </p:spPr>
        <p:txBody>
          <a:bodyPr lIns="0" tIns="0" rIns="0" bIns="0">
            <a:noAutofit/>
          </a:bodyPr>
          <a:lstStyle/>
          <a:p>
            <a:r>
              <a:rPr lang="en-GB" noProof="0" dirty="0" smtClean="0"/>
              <a:t>Click icon to add picture</a:t>
            </a:r>
            <a:endParaRPr lang="en-GB" noProof="0" dirty="0"/>
          </a:p>
        </p:txBody>
      </p:sp>
      <p:sp>
        <p:nvSpPr>
          <p:cNvPr id="6" name="Picture Placeholder 6"/>
          <p:cNvSpPr>
            <a:spLocks noGrp="1"/>
          </p:cNvSpPr>
          <p:nvPr>
            <p:ph type="pic" sz="quarter" idx="15"/>
          </p:nvPr>
        </p:nvSpPr>
        <p:spPr>
          <a:xfrm>
            <a:off x="5394883" y="1874172"/>
            <a:ext cx="2378297" cy="1388916"/>
          </a:xfrm>
        </p:spPr>
        <p:txBody>
          <a:bodyPr lIns="0" tIns="0" rIns="0" bIns="0">
            <a:noAutofit/>
          </a:bodyPr>
          <a:lstStyle/>
          <a:p>
            <a:r>
              <a:rPr lang="en-GB" noProof="0" dirty="0" smtClean="0"/>
              <a:t>Click icon to add picture</a:t>
            </a:r>
            <a:endParaRPr lang="en-GB" noProof="0" dirty="0"/>
          </a:p>
        </p:txBody>
      </p:sp>
      <p:sp>
        <p:nvSpPr>
          <p:cNvPr id="7" name="Picture Placeholder 6"/>
          <p:cNvSpPr>
            <a:spLocks noGrp="1"/>
          </p:cNvSpPr>
          <p:nvPr>
            <p:ph type="pic" sz="quarter" idx="16"/>
          </p:nvPr>
        </p:nvSpPr>
        <p:spPr>
          <a:xfrm>
            <a:off x="7885037" y="1874172"/>
            <a:ext cx="2378297" cy="1388916"/>
          </a:xfrm>
        </p:spPr>
        <p:txBody>
          <a:bodyPr lIns="0" tIns="0" rIns="0" bIns="0">
            <a:noAutofit/>
          </a:bodyPr>
          <a:lstStyle/>
          <a:p>
            <a:r>
              <a:rPr lang="en-GB" noProof="0" dirty="0" smtClean="0"/>
              <a:t>Click icon to add picture</a:t>
            </a:r>
            <a:endParaRPr lang="en-GB" noProof="0" dirty="0"/>
          </a:p>
        </p:txBody>
      </p:sp>
      <p:sp>
        <p:nvSpPr>
          <p:cNvPr id="9" name="Text Placeholder 8"/>
          <p:cNvSpPr>
            <a:spLocks noGrp="1"/>
          </p:cNvSpPr>
          <p:nvPr>
            <p:ph type="body" sz="quarter" idx="17"/>
          </p:nvPr>
        </p:nvSpPr>
        <p:spPr>
          <a:xfrm>
            <a:off x="433388" y="3439833"/>
            <a:ext cx="2385723" cy="3590843"/>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p:nvPr>
        </p:nvSpPr>
        <p:spPr>
          <a:xfrm>
            <a:off x="5400449" y="3439834"/>
            <a:ext cx="2378297" cy="3594868"/>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Text Placeholder 8"/>
          <p:cNvSpPr>
            <a:spLocks noGrp="1"/>
          </p:cNvSpPr>
          <p:nvPr>
            <p:ph type="body" sz="quarter" idx="19"/>
          </p:nvPr>
        </p:nvSpPr>
        <p:spPr>
          <a:xfrm>
            <a:off x="2946941" y="3443858"/>
            <a:ext cx="2378297" cy="3590844"/>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 Placeholder 8"/>
          <p:cNvSpPr>
            <a:spLocks noGrp="1"/>
          </p:cNvSpPr>
          <p:nvPr>
            <p:ph type="body" sz="quarter" idx="20"/>
          </p:nvPr>
        </p:nvSpPr>
        <p:spPr>
          <a:xfrm>
            <a:off x="7891535" y="3439833"/>
            <a:ext cx="2365303" cy="3590843"/>
          </a:xfrm>
        </p:spPr>
        <p:txBody>
          <a:bodyPr/>
          <a:lstStyle>
            <a:lvl1pPr>
              <a:defRPr b="1">
                <a:solidFill>
                  <a:schemeClr val="accent1"/>
                </a:solidFill>
              </a:defRPr>
            </a:lvl1pPr>
            <a:lvl2pPr>
              <a:spcAft>
                <a:spcPts val="0"/>
              </a:spcAft>
              <a:defRPr/>
            </a:lvl2pPr>
            <a:lvl3pPr marL="171450" indent="-17145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8"/>
          <p:cNvSpPr>
            <a:spLocks noGrp="1"/>
          </p:cNvSpPr>
          <p:nvPr>
            <p:ph type="body" sz="quarter" idx="21"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3" name="Footer Placeholder 2"/>
          <p:cNvSpPr>
            <a:spLocks noGrp="1"/>
          </p:cNvSpPr>
          <p:nvPr>
            <p:ph type="ftr" sz="quarter" idx="22"/>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28278672"/>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44" y="349987"/>
            <a:ext cx="9823391" cy="368284"/>
          </a:xfrm>
        </p:spPr>
        <p:txBody>
          <a:bodyPr/>
          <a:lstStyle/>
          <a:p>
            <a:r>
              <a:rPr lang="en-GB" dirty="0" smtClean="0"/>
              <a:t>Click to add title</a:t>
            </a:r>
            <a:endParaRPr lang="en-GB" noProof="0" dirty="0"/>
          </a:p>
        </p:txBody>
      </p:sp>
      <p:sp>
        <p:nvSpPr>
          <p:cNvPr id="4" name="Rectangle 3"/>
          <p:cNvSpPr/>
          <p:nvPr userDrawn="1"/>
        </p:nvSpPr>
        <p:spPr>
          <a:xfrm>
            <a:off x="433388" y="1881842"/>
            <a:ext cx="482833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5" name="Rectangle 4"/>
          <p:cNvSpPr/>
          <p:nvPr userDrawn="1"/>
        </p:nvSpPr>
        <p:spPr>
          <a:xfrm>
            <a:off x="5435599" y="1874170"/>
            <a:ext cx="4827600" cy="67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6" name="Rectangle 5"/>
          <p:cNvSpPr/>
          <p:nvPr userDrawn="1"/>
        </p:nvSpPr>
        <p:spPr>
          <a:xfrm>
            <a:off x="432441" y="4481101"/>
            <a:ext cx="48276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7" name="Rectangle 6"/>
          <p:cNvSpPr/>
          <p:nvPr userDrawn="1"/>
        </p:nvSpPr>
        <p:spPr>
          <a:xfrm>
            <a:off x="5447600" y="4481101"/>
            <a:ext cx="48276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8" name="Picture Placeholder 11"/>
          <p:cNvSpPr>
            <a:spLocks noGrp="1"/>
          </p:cNvSpPr>
          <p:nvPr>
            <p:ph type="pic" sz="quarter" idx="25"/>
          </p:nvPr>
        </p:nvSpPr>
        <p:spPr>
          <a:xfrm>
            <a:off x="433388" y="2072587"/>
            <a:ext cx="1703488" cy="1627016"/>
          </a:xfrm>
        </p:spPr>
        <p:txBody>
          <a:bodyPr/>
          <a:lstStyle>
            <a:lvl1pPr algn="ctr">
              <a:defRPr/>
            </a:lvl1pPr>
          </a:lstStyle>
          <a:p>
            <a:r>
              <a:rPr lang="en-GB" dirty="0" smtClean="0"/>
              <a:t>Click icon to add picture</a:t>
            </a:r>
            <a:endParaRPr lang="en-GB" dirty="0"/>
          </a:p>
        </p:txBody>
      </p:sp>
      <p:sp>
        <p:nvSpPr>
          <p:cNvPr id="9" name="Picture Placeholder 11"/>
          <p:cNvSpPr>
            <a:spLocks noGrp="1"/>
          </p:cNvSpPr>
          <p:nvPr>
            <p:ph type="pic" sz="quarter" idx="27"/>
          </p:nvPr>
        </p:nvSpPr>
        <p:spPr>
          <a:xfrm>
            <a:off x="5458231" y="2072587"/>
            <a:ext cx="1725844" cy="1627016"/>
          </a:xfrm>
        </p:spPr>
        <p:txBody>
          <a:bodyPr/>
          <a:lstStyle>
            <a:lvl1pPr algn="ctr">
              <a:defRPr/>
            </a:lvl1pPr>
          </a:lstStyle>
          <a:p>
            <a:r>
              <a:rPr lang="en-GB" dirty="0" smtClean="0"/>
              <a:t>Click icon to add picture</a:t>
            </a:r>
            <a:endParaRPr lang="en-GB" dirty="0"/>
          </a:p>
        </p:txBody>
      </p:sp>
      <p:sp>
        <p:nvSpPr>
          <p:cNvPr id="10" name="Picture Placeholder 11"/>
          <p:cNvSpPr>
            <a:spLocks noGrp="1"/>
          </p:cNvSpPr>
          <p:nvPr>
            <p:ph type="pic" sz="quarter" idx="29"/>
          </p:nvPr>
        </p:nvSpPr>
        <p:spPr>
          <a:xfrm>
            <a:off x="433388" y="4691687"/>
            <a:ext cx="1703489" cy="1627016"/>
          </a:xfrm>
        </p:spPr>
        <p:txBody>
          <a:bodyPr/>
          <a:lstStyle>
            <a:lvl1pPr algn="ctr">
              <a:defRPr/>
            </a:lvl1pPr>
          </a:lstStyle>
          <a:p>
            <a:r>
              <a:rPr lang="en-GB" dirty="0" smtClean="0"/>
              <a:t>Click icon to add picture</a:t>
            </a:r>
            <a:endParaRPr lang="en-GB" dirty="0"/>
          </a:p>
        </p:txBody>
      </p:sp>
      <p:sp>
        <p:nvSpPr>
          <p:cNvPr id="11" name="Picture Placeholder 11"/>
          <p:cNvSpPr>
            <a:spLocks noGrp="1"/>
          </p:cNvSpPr>
          <p:nvPr>
            <p:ph type="pic" sz="quarter" idx="31"/>
          </p:nvPr>
        </p:nvSpPr>
        <p:spPr>
          <a:xfrm>
            <a:off x="5458231" y="4691687"/>
            <a:ext cx="1725844" cy="1627016"/>
          </a:xfrm>
        </p:spPr>
        <p:txBody>
          <a:bodyPr/>
          <a:lstStyle>
            <a:lvl1pPr algn="ctr">
              <a:defRPr/>
            </a:lvl1pPr>
          </a:lstStyle>
          <a:p>
            <a:r>
              <a:rPr lang="en-GB" dirty="0" smtClean="0"/>
              <a:t>Click icon to add picture</a:t>
            </a:r>
            <a:endParaRPr lang="en-GB" dirty="0"/>
          </a:p>
        </p:txBody>
      </p:sp>
      <p:sp>
        <p:nvSpPr>
          <p:cNvPr id="13" name="Text Placeholder 12"/>
          <p:cNvSpPr>
            <a:spLocks noGrp="1"/>
          </p:cNvSpPr>
          <p:nvPr>
            <p:ph type="body" sz="quarter" idx="32"/>
          </p:nvPr>
        </p:nvSpPr>
        <p:spPr>
          <a:xfrm>
            <a:off x="2353289" y="2072587"/>
            <a:ext cx="2883422"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4" name="Text Placeholder 12"/>
          <p:cNvSpPr>
            <a:spLocks noGrp="1"/>
          </p:cNvSpPr>
          <p:nvPr>
            <p:ph type="body" sz="quarter" idx="33"/>
          </p:nvPr>
        </p:nvSpPr>
        <p:spPr>
          <a:xfrm>
            <a:off x="7363391" y="2072587"/>
            <a:ext cx="2899808"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5" name="Text Placeholder 12"/>
          <p:cNvSpPr>
            <a:spLocks noGrp="1"/>
          </p:cNvSpPr>
          <p:nvPr>
            <p:ph type="body" sz="quarter" idx="34"/>
          </p:nvPr>
        </p:nvSpPr>
        <p:spPr>
          <a:xfrm>
            <a:off x="2353289" y="4691687"/>
            <a:ext cx="2883422"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6" name="Text Placeholder 12"/>
          <p:cNvSpPr>
            <a:spLocks noGrp="1"/>
          </p:cNvSpPr>
          <p:nvPr>
            <p:ph type="body" sz="quarter" idx="35"/>
          </p:nvPr>
        </p:nvSpPr>
        <p:spPr>
          <a:xfrm>
            <a:off x="7363391" y="4691687"/>
            <a:ext cx="2893447"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7"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3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759389602"/>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44" y="349992"/>
            <a:ext cx="9823391" cy="368278"/>
          </a:xfrm>
        </p:spPr>
        <p:txBody>
          <a:bodyPr/>
          <a:lstStyle/>
          <a:p>
            <a:r>
              <a:rPr lang="en-GB" dirty="0" smtClean="0"/>
              <a:t>Click to add title</a:t>
            </a:r>
            <a:endParaRPr lang="en-GB" noProof="0" dirty="0"/>
          </a:p>
        </p:txBody>
      </p:sp>
      <p:sp>
        <p:nvSpPr>
          <p:cNvPr id="4" name="Picture Placeholder 7"/>
          <p:cNvSpPr>
            <a:spLocks noGrp="1"/>
          </p:cNvSpPr>
          <p:nvPr>
            <p:ph type="pic" sz="quarter" idx="13"/>
          </p:nvPr>
        </p:nvSpPr>
        <p:spPr>
          <a:xfrm>
            <a:off x="441943" y="1874173"/>
            <a:ext cx="3205601" cy="2173406"/>
          </a:xfrm>
        </p:spPr>
        <p:txBody>
          <a:bodyPr/>
          <a:lstStyle/>
          <a:p>
            <a:r>
              <a:rPr lang="en-GB" noProof="0" dirty="0" smtClean="0"/>
              <a:t>Click icon to add picture</a:t>
            </a:r>
            <a:endParaRPr lang="en-GB" noProof="0" dirty="0"/>
          </a:p>
        </p:txBody>
      </p:sp>
      <p:sp>
        <p:nvSpPr>
          <p:cNvPr id="5" name="Picture Placeholder 7"/>
          <p:cNvSpPr>
            <a:spLocks noGrp="1"/>
          </p:cNvSpPr>
          <p:nvPr>
            <p:ph type="pic" sz="quarter" idx="14"/>
          </p:nvPr>
        </p:nvSpPr>
        <p:spPr>
          <a:xfrm>
            <a:off x="7057708" y="1874173"/>
            <a:ext cx="3205601" cy="2173406"/>
          </a:xfrm>
        </p:spPr>
        <p:txBody>
          <a:bodyPr/>
          <a:lstStyle/>
          <a:p>
            <a:r>
              <a:rPr lang="en-GB" noProof="0" dirty="0" smtClean="0"/>
              <a:t>Click icon to add picture</a:t>
            </a:r>
            <a:endParaRPr lang="en-GB" noProof="0" dirty="0"/>
          </a:p>
        </p:txBody>
      </p:sp>
      <p:sp>
        <p:nvSpPr>
          <p:cNvPr id="6" name="Picture Placeholder 7"/>
          <p:cNvSpPr>
            <a:spLocks noGrp="1"/>
          </p:cNvSpPr>
          <p:nvPr>
            <p:ph type="pic" sz="quarter" idx="15"/>
          </p:nvPr>
        </p:nvSpPr>
        <p:spPr>
          <a:xfrm>
            <a:off x="3749826" y="1874176"/>
            <a:ext cx="3205601" cy="2173406"/>
          </a:xfrm>
        </p:spPr>
        <p:txBody>
          <a:bodyPr/>
          <a:lstStyle/>
          <a:p>
            <a:r>
              <a:rPr lang="en-GB" noProof="0" dirty="0" smtClean="0"/>
              <a:t>Click icon to add picture</a:t>
            </a:r>
            <a:endParaRPr lang="en-GB" noProof="0" dirty="0"/>
          </a:p>
        </p:txBody>
      </p:sp>
      <p:sp>
        <p:nvSpPr>
          <p:cNvPr id="9" name="Text Placeholder 18"/>
          <p:cNvSpPr>
            <a:spLocks noGrp="1"/>
          </p:cNvSpPr>
          <p:nvPr>
            <p:ph idx="1" hasCustomPrompt="1"/>
          </p:nvPr>
        </p:nvSpPr>
        <p:spPr>
          <a:xfrm>
            <a:off x="441944"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18"/>
          <p:cNvSpPr>
            <a:spLocks noGrp="1"/>
          </p:cNvSpPr>
          <p:nvPr>
            <p:ph idx="16" hasCustomPrompt="1"/>
          </p:nvPr>
        </p:nvSpPr>
        <p:spPr>
          <a:xfrm>
            <a:off x="3749826"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4" name="Text Placeholder 18"/>
          <p:cNvSpPr>
            <a:spLocks noGrp="1"/>
          </p:cNvSpPr>
          <p:nvPr>
            <p:ph idx="17" hasCustomPrompt="1"/>
          </p:nvPr>
        </p:nvSpPr>
        <p:spPr>
          <a:xfrm>
            <a:off x="7057708"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19"/>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50968201"/>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33388" y="718270"/>
            <a:ext cx="9823450" cy="834730"/>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1" name="Title Placeholder 1"/>
          <p:cNvSpPr>
            <a:spLocks noGrp="1"/>
          </p:cNvSpPr>
          <p:nvPr>
            <p:ph type="title" hasCustomPrompt="1"/>
          </p:nvPr>
        </p:nvSpPr>
        <p:spPr>
          <a:xfrm>
            <a:off x="433388" y="349989"/>
            <a:ext cx="9823450" cy="368282"/>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056427336"/>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48299" y="2047982"/>
            <a:ext cx="4811558"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21"/>
          </p:nvPr>
        </p:nvSpPr>
        <p:spPr>
          <a:xfrm>
            <a:off x="5441862" y="2047982"/>
            <a:ext cx="4814976"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Content Placeholder 9"/>
          <p:cNvSpPr>
            <a:spLocks noGrp="1"/>
          </p:cNvSpPr>
          <p:nvPr>
            <p:ph sz="quarter" idx="23" hasCustomPrompt="1"/>
          </p:nvPr>
        </p:nvSpPr>
        <p:spPr>
          <a:xfrm>
            <a:off x="4060275" y="204194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12" name="Content Placeholder 10"/>
          <p:cNvSpPr>
            <a:spLocks noGrp="1"/>
          </p:cNvSpPr>
          <p:nvPr>
            <p:ph sz="quarter" idx="24" hasCustomPrompt="1"/>
          </p:nvPr>
        </p:nvSpPr>
        <p:spPr>
          <a:xfrm>
            <a:off x="9068838" y="204798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2" name="Title 1"/>
          <p:cNvSpPr>
            <a:spLocks noGrp="1"/>
          </p:cNvSpPr>
          <p:nvPr>
            <p:ph type="title" hasCustomPrompt="1"/>
          </p:nvPr>
        </p:nvSpPr>
        <p:spPr>
          <a:xfrm>
            <a:off x="433389" y="349992"/>
            <a:ext cx="9823450" cy="368278"/>
          </a:xfrm>
        </p:spPr>
        <p:txBody>
          <a:bodyPr/>
          <a:lstStyle/>
          <a:p>
            <a:r>
              <a:rPr lang="en-GB" dirty="0" smtClean="0"/>
              <a:t>Click to add title</a:t>
            </a:r>
            <a:endParaRPr lang="en-GB" noProof="0" dirty="0"/>
          </a:p>
        </p:txBody>
      </p:sp>
      <p:sp>
        <p:nvSpPr>
          <p:cNvPr id="4" name="Rectangle 3"/>
          <p:cNvSpPr/>
          <p:nvPr userDrawn="1"/>
        </p:nvSpPr>
        <p:spPr>
          <a:xfrm>
            <a:off x="432257"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5" name="Rectangle 4"/>
          <p:cNvSpPr/>
          <p:nvPr userDrawn="1"/>
        </p:nvSpPr>
        <p:spPr>
          <a:xfrm>
            <a:off x="5441800"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16"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2"/>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169654495"/>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18" name="Text Placeholder 8"/>
          <p:cNvSpPr>
            <a:spLocks noGrp="1"/>
          </p:cNvSpPr>
          <p:nvPr>
            <p:ph type="body" sz="quarter" idx="17"/>
          </p:nvPr>
        </p:nvSpPr>
        <p:spPr>
          <a:xfrm>
            <a:off x="432257" y="2047982"/>
            <a:ext cx="4827600"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9" name="Text Placeholder 8"/>
          <p:cNvSpPr>
            <a:spLocks noGrp="1"/>
          </p:cNvSpPr>
          <p:nvPr>
            <p:ph type="body" sz="quarter" idx="21"/>
          </p:nvPr>
        </p:nvSpPr>
        <p:spPr>
          <a:xfrm>
            <a:off x="5441862" y="2047982"/>
            <a:ext cx="4814976"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0" name="Title 1"/>
          <p:cNvSpPr>
            <a:spLocks noGrp="1"/>
          </p:cNvSpPr>
          <p:nvPr>
            <p:ph type="title"/>
          </p:nvPr>
        </p:nvSpPr>
        <p:spPr>
          <a:xfrm>
            <a:off x="433389" y="349992"/>
            <a:ext cx="9823450" cy="368278"/>
          </a:xfrm>
        </p:spPr>
        <p:txBody>
          <a:bodyPr/>
          <a:lstStyle/>
          <a:p>
            <a:r>
              <a:rPr lang="en-GB" noProof="0" dirty="0" smtClean="0"/>
              <a:t>Click to edit Master title style</a:t>
            </a:r>
            <a:endParaRPr lang="en-GB" noProof="0" dirty="0"/>
          </a:p>
        </p:txBody>
      </p:sp>
      <p:sp>
        <p:nvSpPr>
          <p:cNvPr id="21" name="Rectangle 20"/>
          <p:cNvSpPr/>
          <p:nvPr userDrawn="1"/>
        </p:nvSpPr>
        <p:spPr>
          <a:xfrm>
            <a:off x="432257"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2" name="Rectangle 21"/>
          <p:cNvSpPr/>
          <p:nvPr userDrawn="1"/>
        </p:nvSpPr>
        <p:spPr>
          <a:xfrm>
            <a:off x="5441800"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5"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26" name="Text Placeholder 8"/>
          <p:cNvSpPr>
            <a:spLocks noGrp="1"/>
          </p:cNvSpPr>
          <p:nvPr>
            <p:ph type="body" sz="quarter" idx="22"/>
          </p:nvPr>
        </p:nvSpPr>
        <p:spPr>
          <a:xfrm>
            <a:off x="432257" y="4590656"/>
            <a:ext cx="4835622"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7" name="Text Placeholder 8"/>
          <p:cNvSpPr>
            <a:spLocks noGrp="1"/>
          </p:cNvSpPr>
          <p:nvPr>
            <p:ph type="body" sz="quarter" idx="23"/>
          </p:nvPr>
        </p:nvSpPr>
        <p:spPr>
          <a:xfrm>
            <a:off x="5435600" y="4590656"/>
            <a:ext cx="4829260"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8" name="Rectangle 27"/>
          <p:cNvSpPr/>
          <p:nvPr userDrawn="1"/>
        </p:nvSpPr>
        <p:spPr>
          <a:xfrm>
            <a:off x="440279" y="4422538"/>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9" name="Rectangle 28"/>
          <p:cNvSpPr/>
          <p:nvPr userDrawn="1"/>
        </p:nvSpPr>
        <p:spPr>
          <a:xfrm>
            <a:off x="5449822" y="4422538"/>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 name="Footer Placeholder 1"/>
          <p:cNvSpPr>
            <a:spLocks noGrp="1"/>
          </p:cNvSpPr>
          <p:nvPr>
            <p:ph type="ftr" sz="quarter" idx="26"/>
          </p:nvPr>
        </p:nvSpPr>
        <p:spPr/>
        <p:txBody>
          <a:bodyPr/>
          <a:lstStyle/>
          <a:p>
            <a:r>
              <a:rPr lang="en-GB" smtClean="0">
                <a:solidFill>
                  <a:srgbClr val="000000"/>
                </a:solidFill>
              </a:rPr>
              <a:t>DRAFT: Prudential TCFD Readiness Report </a:t>
            </a:r>
            <a:endParaRPr lang="en-GB" dirty="0">
              <a:solidFill>
                <a:srgbClr val="000000"/>
              </a:solidFill>
            </a:endParaRPr>
          </a:p>
        </p:txBody>
      </p:sp>
      <p:sp>
        <p:nvSpPr>
          <p:cNvPr id="17" name="Content Placeholder 9"/>
          <p:cNvSpPr>
            <a:spLocks noGrp="1"/>
          </p:cNvSpPr>
          <p:nvPr>
            <p:ph sz="quarter" idx="27" hasCustomPrompt="1"/>
          </p:nvPr>
        </p:nvSpPr>
        <p:spPr>
          <a:xfrm>
            <a:off x="4060275" y="204194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2" name="Content Placeholder 10"/>
          <p:cNvSpPr>
            <a:spLocks noGrp="1"/>
          </p:cNvSpPr>
          <p:nvPr>
            <p:ph sz="quarter" idx="28" hasCustomPrompt="1"/>
          </p:nvPr>
        </p:nvSpPr>
        <p:spPr>
          <a:xfrm>
            <a:off x="9068838" y="204798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3" name="Content Placeholder 11"/>
          <p:cNvSpPr>
            <a:spLocks noGrp="1"/>
          </p:cNvSpPr>
          <p:nvPr>
            <p:ph sz="quarter" idx="29" hasCustomPrompt="1"/>
          </p:nvPr>
        </p:nvSpPr>
        <p:spPr>
          <a:xfrm>
            <a:off x="4060275" y="4590656"/>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4" name="Content Placeholder 12"/>
          <p:cNvSpPr>
            <a:spLocks noGrp="1"/>
          </p:cNvSpPr>
          <p:nvPr>
            <p:ph sz="quarter" idx="24" hasCustomPrompt="1"/>
          </p:nvPr>
        </p:nvSpPr>
        <p:spPr>
          <a:xfrm>
            <a:off x="9068838" y="4596696"/>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Tree>
    <p:extLst>
      <p:ext uri="{BB962C8B-B14F-4D97-AF65-F5344CB8AC3E}">
        <p14:creationId xmlns:p14="http://schemas.microsoft.com/office/powerpoint/2010/main" val="985807183"/>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7"/>
            <a:ext cx="9823450" cy="368284"/>
          </a:xfrm>
        </p:spPr>
        <p:txBody>
          <a:bodyPr/>
          <a:lstStyle/>
          <a:p>
            <a:r>
              <a:rPr lang="en-GB" noProof="0" dirty="0" smtClean="0"/>
              <a:t>Click to edit Master title style</a:t>
            </a:r>
            <a:endParaRPr lang="en-GB" noProof="0" dirty="0"/>
          </a:p>
        </p:txBody>
      </p:sp>
      <p:sp>
        <p:nvSpPr>
          <p:cNvPr id="4" name="Rectangle 3"/>
          <p:cNvSpPr/>
          <p:nvPr userDrawn="1"/>
        </p:nvSpPr>
        <p:spPr>
          <a:xfrm>
            <a:off x="3764376" y="1880515"/>
            <a:ext cx="31680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5" name="Rectangle 4"/>
          <p:cNvSpPr/>
          <p:nvPr userDrawn="1"/>
        </p:nvSpPr>
        <p:spPr>
          <a:xfrm>
            <a:off x="433387" y="1874175"/>
            <a:ext cx="3168000" cy="658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6" name="Rectangle 5"/>
          <p:cNvSpPr/>
          <p:nvPr userDrawn="1"/>
        </p:nvSpPr>
        <p:spPr>
          <a:xfrm>
            <a:off x="7092674" y="1880515"/>
            <a:ext cx="31680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7" name="Text Placeholder 8"/>
          <p:cNvSpPr>
            <a:spLocks noGrp="1"/>
          </p:cNvSpPr>
          <p:nvPr>
            <p:ph type="body" sz="quarter" idx="17"/>
          </p:nvPr>
        </p:nvSpPr>
        <p:spPr>
          <a:xfrm>
            <a:off x="3780890" y="2040871"/>
            <a:ext cx="3151486"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8"/>
          </p:nvPr>
        </p:nvSpPr>
        <p:spPr>
          <a:xfrm>
            <a:off x="433388" y="2040871"/>
            <a:ext cx="3154362"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9"/>
          </p:nvPr>
        </p:nvSpPr>
        <p:spPr>
          <a:xfrm>
            <a:off x="7102475" y="2040871"/>
            <a:ext cx="3154363"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3" hasCustomPrompt="1"/>
          </p:nvPr>
        </p:nvSpPr>
        <p:spPr>
          <a:xfrm>
            <a:off x="439924" y="718270"/>
            <a:ext cx="9816913"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764070354"/>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439927" y="349989"/>
            <a:ext cx="9816912" cy="368282"/>
          </a:xfrm>
        </p:spPr>
        <p:txBody>
          <a:bodyPr/>
          <a:lstStyle/>
          <a:p>
            <a:r>
              <a:rPr lang="en-GB" noProof="0" dirty="0" smtClean="0"/>
              <a:t>Click to edit Master title style</a:t>
            </a:r>
            <a:endParaRPr lang="en-GB" noProof="0" dirty="0"/>
          </a:p>
        </p:txBody>
      </p:sp>
      <p:sp>
        <p:nvSpPr>
          <p:cNvPr id="4" name="Text Placeholder 8"/>
          <p:cNvSpPr>
            <a:spLocks noGrp="1"/>
          </p:cNvSpPr>
          <p:nvPr>
            <p:ph type="body" sz="quarter" idx="17"/>
          </p:nvPr>
        </p:nvSpPr>
        <p:spPr>
          <a:xfrm>
            <a:off x="464340"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Text Placeholder 8"/>
          <p:cNvSpPr>
            <a:spLocks noGrp="1"/>
          </p:cNvSpPr>
          <p:nvPr>
            <p:ph type="body" sz="quarter" idx="18"/>
          </p:nvPr>
        </p:nvSpPr>
        <p:spPr>
          <a:xfrm>
            <a:off x="7952698"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ext Placeholder 8"/>
          <p:cNvSpPr>
            <a:spLocks noGrp="1"/>
          </p:cNvSpPr>
          <p:nvPr>
            <p:ph type="body" sz="quarter" idx="19"/>
          </p:nvPr>
        </p:nvSpPr>
        <p:spPr>
          <a:xfrm>
            <a:off x="2960460"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7" name="Text Placeholder 8"/>
          <p:cNvSpPr>
            <a:spLocks noGrp="1"/>
          </p:cNvSpPr>
          <p:nvPr>
            <p:ph type="body" sz="quarter" idx="20"/>
          </p:nvPr>
        </p:nvSpPr>
        <p:spPr>
          <a:xfrm>
            <a:off x="5456578"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3" hasCustomPrompt="1"/>
          </p:nvPr>
        </p:nvSpPr>
        <p:spPr>
          <a:xfrm>
            <a:off x="439926" y="718270"/>
            <a:ext cx="9816912"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877195877"/>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9" name="Title Placeholder 1"/>
          <p:cNvSpPr>
            <a:spLocks noGrp="1"/>
          </p:cNvSpPr>
          <p:nvPr>
            <p:ph type="title" hasCustomPrompt="1"/>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0" name="Text Placeholder 18"/>
          <p:cNvSpPr>
            <a:spLocks noGrp="1"/>
          </p:cNvSpPr>
          <p:nvPr>
            <p:ph idx="1"/>
          </p:nvPr>
        </p:nvSpPr>
        <p:spPr>
          <a:xfrm>
            <a:off x="433389" y="1835675"/>
            <a:ext cx="4912520" cy="519902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86767487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18" name="Text Placeholder 8"/>
          <p:cNvSpPr>
            <a:spLocks noGrp="1"/>
          </p:cNvSpPr>
          <p:nvPr>
            <p:ph type="body" sz="quarter" idx="17"/>
          </p:nvPr>
        </p:nvSpPr>
        <p:spPr>
          <a:xfrm>
            <a:off x="432257" y="2047982"/>
            <a:ext cx="4827600"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9" name="Text Placeholder 8"/>
          <p:cNvSpPr>
            <a:spLocks noGrp="1"/>
          </p:cNvSpPr>
          <p:nvPr>
            <p:ph type="body" sz="quarter" idx="21"/>
          </p:nvPr>
        </p:nvSpPr>
        <p:spPr>
          <a:xfrm>
            <a:off x="5441862" y="2047982"/>
            <a:ext cx="4814976"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0" name="Title 1"/>
          <p:cNvSpPr>
            <a:spLocks noGrp="1"/>
          </p:cNvSpPr>
          <p:nvPr>
            <p:ph type="title"/>
          </p:nvPr>
        </p:nvSpPr>
        <p:spPr>
          <a:xfrm>
            <a:off x="433389" y="349992"/>
            <a:ext cx="9823450" cy="368278"/>
          </a:xfrm>
        </p:spPr>
        <p:txBody>
          <a:bodyPr/>
          <a:lstStyle/>
          <a:p>
            <a:r>
              <a:rPr lang="en-GB" noProof="0" dirty="0" smtClean="0"/>
              <a:t>Click to edit Master title style</a:t>
            </a:r>
            <a:endParaRPr lang="en-GB" noProof="0" dirty="0"/>
          </a:p>
        </p:txBody>
      </p:sp>
      <p:sp>
        <p:nvSpPr>
          <p:cNvPr id="21" name="Rectangle 20"/>
          <p:cNvSpPr/>
          <p:nvPr userDrawn="1"/>
        </p:nvSpPr>
        <p:spPr>
          <a:xfrm>
            <a:off x="432257"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noProof="0" dirty="0">
              <a:solidFill>
                <a:schemeClr val="bg1"/>
              </a:solidFill>
            </a:endParaRPr>
          </a:p>
        </p:txBody>
      </p:sp>
      <p:sp>
        <p:nvSpPr>
          <p:cNvPr id="22" name="Rectangle 21"/>
          <p:cNvSpPr/>
          <p:nvPr userDrawn="1"/>
        </p:nvSpPr>
        <p:spPr>
          <a:xfrm>
            <a:off x="5441800"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noProof="0" dirty="0">
              <a:solidFill>
                <a:schemeClr val="bg1"/>
              </a:solidFill>
            </a:endParaRPr>
          </a:p>
        </p:txBody>
      </p:sp>
      <p:sp>
        <p:nvSpPr>
          <p:cNvPr id="25"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26" name="Text Placeholder 8"/>
          <p:cNvSpPr>
            <a:spLocks noGrp="1"/>
          </p:cNvSpPr>
          <p:nvPr>
            <p:ph type="body" sz="quarter" idx="22"/>
          </p:nvPr>
        </p:nvSpPr>
        <p:spPr>
          <a:xfrm>
            <a:off x="432257" y="4590656"/>
            <a:ext cx="4835622"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7" name="Text Placeholder 8"/>
          <p:cNvSpPr>
            <a:spLocks noGrp="1"/>
          </p:cNvSpPr>
          <p:nvPr>
            <p:ph type="body" sz="quarter" idx="23"/>
          </p:nvPr>
        </p:nvSpPr>
        <p:spPr>
          <a:xfrm>
            <a:off x="5435600" y="4590656"/>
            <a:ext cx="4829260"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8" name="Rectangle 27"/>
          <p:cNvSpPr/>
          <p:nvPr userDrawn="1"/>
        </p:nvSpPr>
        <p:spPr>
          <a:xfrm>
            <a:off x="440279" y="4422538"/>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noProof="0" dirty="0">
              <a:solidFill>
                <a:schemeClr val="bg1"/>
              </a:solidFill>
            </a:endParaRPr>
          </a:p>
        </p:txBody>
      </p:sp>
      <p:sp>
        <p:nvSpPr>
          <p:cNvPr id="29" name="Rectangle 28"/>
          <p:cNvSpPr/>
          <p:nvPr userDrawn="1"/>
        </p:nvSpPr>
        <p:spPr>
          <a:xfrm>
            <a:off x="5449822" y="4422538"/>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noProof="0" dirty="0">
              <a:solidFill>
                <a:schemeClr val="bg1"/>
              </a:solidFill>
            </a:endParaRPr>
          </a:p>
        </p:txBody>
      </p:sp>
      <p:sp>
        <p:nvSpPr>
          <p:cNvPr id="2" name="Footer Placeholder 1"/>
          <p:cNvSpPr>
            <a:spLocks noGrp="1"/>
          </p:cNvSpPr>
          <p:nvPr>
            <p:ph type="ftr" sz="quarter" idx="26"/>
          </p:nvPr>
        </p:nvSpPr>
        <p:spPr/>
        <p:txBody>
          <a:bodyPr/>
          <a:lstStyle/>
          <a:p>
            <a:r>
              <a:rPr lang="en-GB" smtClean="0"/>
              <a:t>DRAFT: Prudential TCFD Readiness Report </a:t>
            </a:r>
            <a:endParaRPr lang="en-GB" dirty="0"/>
          </a:p>
        </p:txBody>
      </p:sp>
      <p:sp>
        <p:nvSpPr>
          <p:cNvPr id="17" name="Content Placeholder 9"/>
          <p:cNvSpPr>
            <a:spLocks noGrp="1"/>
          </p:cNvSpPr>
          <p:nvPr>
            <p:ph sz="quarter" idx="27" hasCustomPrompt="1"/>
          </p:nvPr>
        </p:nvSpPr>
        <p:spPr>
          <a:xfrm>
            <a:off x="4060275" y="204194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2" name="Content Placeholder 10"/>
          <p:cNvSpPr>
            <a:spLocks noGrp="1"/>
          </p:cNvSpPr>
          <p:nvPr>
            <p:ph sz="quarter" idx="28" hasCustomPrompt="1"/>
          </p:nvPr>
        </p:nvSpPr>
        <p:spPr>
          <a:xfrm>
            <a:off x="9068838" y="204798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3" name="Content Placeholder 11"/>
          <p:cNvSpPr>
            <a:spLocks noGrp="1"/>
          </p:cNvSpPr>
          <p:nvPr>
            <p:ph sz="quarter" idx="29" hasCustomPrompt="1"/>
          </p:nvPr>
        </p:nvSpPr>
        <p:spPr>
          <a:xfrm>
            <a:off x="4060275" y="4590656"/>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4" name="Content Placeholder 12"/>
          <p:cNvSpPr>
            <a:spLocks noGrp="1"/>
          </p:cNvSpPr>
          <p:nvPr>
            <p:ph sz="quarter" idx="24" hasCustomPrompt="1"/>
          </p:nvPr>
        </p:nvSpPr>
        <p:spPr>
          <a:xfrm>
            <a:off x="9068838" y="4596696"/>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Tree>
    <p:extLst>
      <p:ext uri="{BB962C8B-B14F-4D97-AF65-F5344CB8AC3E}">
        <p14:creationId xmlns:p14="http://schemas.microsoft.com/office/powerpoint/2010/main" val="3897561385"/>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6"/>
            <a:ext cx="9823450" cy="762967"/>
          </a:xfrm>
        </p:spPr>
        <p:txBody>
          <a:bodyPr/>
          <a:lstStyle/>
          <a:p>
            <a:r>
              <a:rPr lang="en-GB" dirty="0" smtClean="0"/>
              <a:t>Click to edit Master title style</a:t>
            </a:r>
            <a:endParaRPr lang="en-GB" dirty="0"/>
          </a:p>
        </p:txBody>
      </p:sp>
      <p:sp>
        <p:nvSpPr>
          <p:cNvPr id="3" name="Footer Placeholder 2"/>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384098659"/>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195229838"/>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7"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18"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19" name="SD_InternalExternal"/>
          <p:cNvSpPr>
            <a:spLocks/>
          </p:cNvSpPr>
          <p:nvPr userDrawn="1"/>
        </p:nvSpPr>
        <p:spPr bwMode="auto">
          <a:xfrm>
            <a:off x="435009" y="3779838"/>
            <a:ext cx="8153365" cy="3254375"/>
          </a:xfrm>
          <a:prstGeom prst="rect">
            <a:avLst/>
          </a:prstGeom>
          <a:noFill/>
          <a:ln w="9525">
            <a:noFill/>
            <a:miter lim="800000"/>
            <a:headEnd/>
            <a:tailEnd/>
          </a:ln>
        </p:spPr>
        <p:txBody>
          <a:bodyPr lIns="0" tIns="0" rIns="0" bIns="0" anchor="b"/>
          <a:lstStyle/>
          <a:p>
            <a:pPr defTabSz="1162573">
              <a:buClr>
                <a:srgbClr val="000000"/>
              </a:buClr>
              <a:buSzPct val="80000"/>
              <a:buFont typeface="Wingdings" pitchFamily="2" charset="2"/>
              <a:buNone/>
            </a:pPr>
            <a:r>
              <a:rPr lang="en-GB" sz="900" noProof="1" smtClean="0">
                <a:solidFill>
                  <a:srgbClr val="000000"/>
                </a:solidFill>
              </a:rPr>
              <a:t>[Legal text]</a:t>
            </a:r>
          </a:p>
        </p:txBody>
      </p:sp>
    </p:spTree>
    <p:extLst>
      <p:ext uri="{BB962C8B-B14F-4D97-AF65-F5344CB8AC3E}">
        <p14:creationId xmlns:p14="http://schemas.microsoft.com/office/powerpoint/2010/main" val="308721369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userDrawn="1">
  <p:cSld name="Title Slide - Black">
    <p:bg bwMode="gray">
      <p:bgRef idx="1001">
        <a:schemeClr val="bg1"/>
      </p:bgRef>
    </p:bg>
    <p:spTree>
      <p:nvGrpSpPr>
        <p:cNvPr id="1" name=""/>
        <p:cNvGrpSpPr/>
        <p:nvPr/>
      </p:nvGrpSpPr>
      <p:grpSpPr>
        <a:xfrm>
          <a:off x="0" y="0"/>
          <a:ext cx="0" cy="0"/>
          <a:chOff x="0" y="0"/>
          <a:chExt cx="0" cy="0"/>
        </a:xfrm>
      </p:grpSpPr>
      <p:pic>
        <p:nvPicPr>
          <p:cNvPr id="4" name="Background 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691813" cy="7559675"/>
          </a:xfrm>
          <a:prstGeom prst="rect">
            <a:avLst/>
          </a:prstGeom>
        </p:spPr>
      </p:pic>
      <p:sp>
        <p:nvSpPr>
          <p:cNvPr id="15" name="SD_LAN_peDocumentDate"/>
          <p:cNvSpPr>
            <a:spLocks noGrp="1"/>
          </p:cNvSpPr>
          <p:nvPr>
            <p:ph type="body" sz="quarter" idx="14" hasCustomPrompt="1"/>
          </p:nvPr>
        </p:nvSpPr>
        <p:spPr>
          <a:xfrm>
            <a:off x="439924" y="7028397"/>
            <a:ext cx="8071657" cy="306237"/>
          </a:xfrm>
        </p:spPr>
        <p:txBody>
          <a:bodyPr lIns="10800"/>
          <a:lstStyle>
            <a:lvl1pPr>
              <a:lnSpc>
                <a:spcPct val="106000"/>
              </a:lnSpc>
              <a:spcAft>
                <a:spcPts val="0"/>
              </a:spcAft>
              <a:defRPr sz="1102"/>
            </a:lvl1pPr>
          </a:lstStyle>
          <a:p>
            <a:pPr lvl="0"/>
            <a:r>
              <a:rPr lang="en-GB" dirty="0" smtClean="0"/>
              <a:t>Name | Date</a:t>
            </a:r>
          </a:p>
        </p:txBody>
      </p:sp>
      <p:sp>
        <p:nvSpPr>
          <p:cNvPr id="9" name="Picture Placeholder 8"/>
          <p:cNvSpPr>
            <a:spLocks noGrp="1" noChangeAspect="1"/>
          </p:cNvSpPr>
          <p:nvPr>
            <p:ph type="pic" sz="quarter" idx="11"/>
          </p:nvPr>
        </p:nvSpPr>
        <p:spPr>
          <a:xfrm>
            <a:off x="2197518" y="801603"/>
            <a:ext cx="6314063" cy="5952500"/>
          </a:xfrm>
          <a:prstGeom prst="rect">
            <a:avLst/>
          </a:prstGeom>
        </p:spPr>
        <p:txBody>
          <a:bodyPr/>
          <a:lstStyle>
            <a:lvl1pPr>
              <a:defRPr>
                <a:solidFill>
                  <a:schemeClr val="tx1"/>
                </a:solidFill>
              </a:defRPr>
            </a:lvl1pPr>
          </a:lstStyle>
          <a:p>
            <a:r>
              <a:rPr lang="en-GB" noProof="0" dirty="0" smtClean="0"/>
              <a:t>Drag picture to placeholder or click icon to add</a:t>
            </a:r>
            <a:endParaRPr lang="en-GB" noProof="0" dirty="0"/>
          </a:p>
        </p:txBody>
      </p:sp>
      <p:sp>
        <p:nvSpPr>
          <p:cNvPr id="2" name="SD_LAN_pePresentationTitle"/>
          <p:cNvSpPr>
            <a:spLocks noGrp="1"/>
          </p:cNvSpPr>
          <p:nvPr>
            <p:ph type="ctrTitle" hasCustomPrompt="1"/>
          </p:nvPr>
        </p:nvSpPr>
        <p:spPr bwMode="gray">
          <a:xfrm>
            <a:off x="441974" y="6061010"/>
            <a:ext cx="4903933" cy="357150"/>
          </a:xfrm>
        </p:spPr>
        <p:txBody>
          <a:bodyPr anchor="b" anchorCtr="0">
            <a:noAutofit/>
          </a:bodyPr>
          <a:lstStyle>
            <a:lvl1pPr algn="l">
              <a:lnSpc>
                <a:spcPct val="100000"/>
              </a:lnSpc>
              <a:defRPr sz="1984" b="1">
                <a:solidFill>
                  <a:schemeClr val="tx1"/>
                </a:solidFill>
                <a:latin typeface="+mj-lt"/>
                <a:ea typeface="Open Sans" panose="020B0606030504020204" pitchFamily="34" charset="0"/>
                <a:cs typeface="Arial" panose="020B0604020202020204" pitchFamily="34" charset="0"/>
              </a:defRPr>
            </a:lvl1pPr>
          </a:lstStyle>
          <a:p>
            <a:r>
              <a:rPr lang="en-GB" dirty="0" smtClean="0"/>
              <a:t>Presentation title runs here</a:t>
            </a:r>
            <a:endParaRPr lang="en-GB" noProof="0" dirty="0"/>
          </a:p>
        </p:txBody>
      </p:sp>
      <p:sp>
        <p:nvSpPr>
          <p:cNvPr id="3" name="SD_LAN_pePresentationSubtitle"/>
          <p:cNvSpPr>
            <a:spLocks noGrp="1"/>
          </p:cNvSpPr>
          <p:nvPr>
            <p:ph type="subTitle" idx="1" hasCustomPrompt="1"/>
          </p:nvPr>
        </p:nvSpPr>
        <p:spPr bwMode="gray">
          <a:xfrm>
            <a:off x="441975" y="6464227"/>
            <a:ext cx="4903931" cy="557380"/>
          </a:xfrm>
          <a:prstGeom prst="rect">
            <a:avLst/>
          </a:prstGeom>
        </p:spPr>
        <p:txBody>
          <a:bodyPr lIns="0" tIns="0" rIns="0" bIns="0">
            <a:noAutofit/>
          </a:bodyPr>
          <a:lstStyle>
            <a:lvl1pPr marL="0" indent="0" algn="l">
              <a:lnSpc>
                <a:spcPct val="100000"/>
              </a:lnSpc>
              <a:spcAft>
                <a:spcPts val="0"/>
              </a:spcAft>
              <a:buNone/>
              <a:defRPr sz="1764">
                <a:solidFill>
                  <a:schemeClr val="tx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pPr lvl="0"/>
            <a:r>
              <a:rPr lang="en-GB" dirty="0" smtClean="0"/>
              <a:t>Subtitle here two lines max</a:t>
            </a:r>
          </a:p>
        </p:txBody>
      </p:sp>
      <p:sp>
        <p:nvSpPr>
          <p:cNvPr id="10" name="SD_ART_Logo_White"/>
          <p:cNvSpPr/>
          <p:nvPr userDrawn="1"/>
        </p:nvSpPr>
        <p:spPr>
          <a:xfrm>
            <a:off x="444252" y="414574"/>
            <a:ext cx="2166514" cy="89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9" dirty="0" smtClean="0">
              <a:solidFill>
                <a:srgbClr val="FFFFFF"/>
              </a:solidFill>
            </a:endParaRPr>
          </a:p>
        </p:txBody>
      </p:sp>
      <p:pic>
        <p:nvPicPr>
          <p:cNvPr id="6" name="SD_ART_Logo_White_bmkAr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252" y="414574"/>
            <a:ext cx="2166514" cy="895260"/>
          </a:xfrm>
          <a:prstGeom prst="rect">
            <a:avLst/>
          </a:prstGeom>
        </p:spPr>
      </p:pic>
      <p:sp>
        <p:nvSpPr>
          <p:cNvPr id="5" name="Footer Placeholder 4" hidden="1"/>
          <p:cNvSpPr>
            <a:spLocks noGrp="1"/>
          </p:cNvSpPr>
          <p:nvPr>
            <p:ph type="ftr" sz="quarter" idx="12"/>
          </p:nvPr>
        </p:nvSpPr>
        <p:spPr/>
        <p:txBody>
          <a:bodyPr/>
          <a:lstStyle>
            <a:lvl1pPr>
              <a:defRPr>
                <a:solidFill>
                  <a:schemeClr val="bg1"/>
                </a:solidFill>
              </a:defRPr>
            </a:lvl1p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177119825"/>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22" name="SD_LAN_peReportTitle"/>
          <p:cNvSpPr>
            <a:spLocks noGrp="1"/>
          </p:cNvSpPr>
          <p:nvPr>
            <p:ph type="ctrTitle" hasCustomPrompt="1"/>
          </p:nvPr>
        </p:nvSpPr>
        <p:spPr bwMode="gray">
          <a:xfrm>
            <a:off x="416773" y="6092575"/>
            <a:ext cx="4833321" cy="383150"/>
          </a:xfrm>
        </p:spPr>
        <p:txBody>
          <a:bodyPr anchor="b" anchorCtr="0">
            <a:noAutofit/>
          </a:bodyPr>
          <a:lstStyle>
            <a:lvl1pPr algn="l">
              <a:lnSpc>
                <a:spcPct val="100000"/>
              </a:lnSpc>
              <a:defRPr sz="2200" b="1">
                <a:solidFill>
                  <a:schemeClr val="tx1"/>
                </a:solidFill>
                <a:latin typeface="+mj-lt"/>
                <a:ea typeface="Open Sans" panose="020B0606030504020204" pitchFamily="34" charset="0"/>
                <a:cs typeface="Open Sans" panose="020B0606030504020204" pitchFamily="34" charset="0"/>
              </a:defRPr>
            </a:lvl1pPr>
          </a:lstStyle>
          <a:p>
            <a:r>
              <a:rPr lang="en-GB" dirty="0" smtClean="0"/>
              <a:t>Report title runs here</a:t>
            </a:r>
            <a:endParaRPr lang="en-GB" noProof="0" dirty="0"/>
          </a:p>
        </p:txBody>
      </p:sp>
      <p:sp>
        <p:nvSpPr>
          <p:cNvPr id="24" name="SD_LAN_peReportSubtitle"/>
          <p:cNvSpPr>
            <a:spLocks noGrp="1"/>
          </p:cNvSpPr>
          <p:nvPr>
            <p:ph type="subTitle" idx="1" hasCustomPrompt="1"/>
          </p:nvPr>
        </p:nvSpPr>
        <p:spPr bwMode="gray">
          <a:xfrm>
            <a:off x="413883" y="6475599"/>
            <a:ext cx="4834392" cy="559099"/>
          </a:xfrm>
          <a:prstGeom prst="rect">
            <a:avLst/>
          </a:prstGeom>
        </p:spPr>
        <p:txBody>
          <a:bodyPr lIns="0" tIns="0" rIns="0" bIns="0">
            <a:noAutofit/>
          </a:bodyPr>
          <a:lstStyle>
            <a:lvl1pPr marL="0" indent="0" algn="l">
              <a:lnSpc>
                <a:spcPct val="100000"/>
              </a:lnSpc>
              <a:spcAft>
                <a:spcPts val="0"/>
              </a:spcAft>
              <a:buNone/>
              <a:defRPr sz="1800">
                <a:solidFill>
                  <a:schemeClr val="tx1"/>
                </a:solidFill>
              </a:defRPr>
            </a:lvl1pPr>
            <a:lvl2pPr marL="495283" indent="0" algn="ctr">
              <a:buNone/>
              <a:defRPr sz="2167"/>
            </a:lvl2pPr>
            <a:lvl3pPr marL="990564" indent="0" algn="ctr">
              <a:buNone/>
              <a:defRPr sz="1950"/>
            </a:lvl3pPr>
            <a:lvl4pPr marL="1485846" indent="0" algn="ctr">
              <a:buNone/>
              <a:defRPr sz="1733"/>
            </a:lvl4pPr>
            <a:lvl5pPr marL="1981127" indent="0" algn="ctr">
              <a:buNone/>
              <a:defRPr sz="1733"/>
            </a:lvl5pPr>
            <a:lvl6pPr marL="2476410" indent="0" algn="ctr">
              <a:buNone/>
              <a:defRPr sz="1733"/>
            </a:lvl6pPr>
            <a:lvl7pPr marL="2971692" indent="0" algn="ctr">
              <a:buNone/>
              <a:defRPr sz="1733"/>
            </a:lvl7pPr>
            <a:lvl8pPr marL="3466973" indent="0" algn="ctr">
              <a:buNone/>
              <a:defRPr sz="1733"/>
            </a:lvl8pPr>
            <a:lvl9pPr marL="3962255" indent="0" algn="ctr">
              <a:buNone/>
              <a:defRPr sz="1733"/>
            </a:lvl9pPr>
          </a:lstStyle>
          <a:p>
            <a:pPr lvl="0"/>
            <a:r>
              <a:rPr lang="en-GB" dirty="0" smtClean="0"/>
              <a:t>Subtitle here two lines max</a:t>
            </a:r>
          </a:p>
        </p:txBody>
      </p:sp>
      <p:sp>
        <p:nvSpPr>
          <p:cNvPr id="9" name="Picture Placeholder 8"/>
          <p:cNvSpPr>
            <a:spLocks noGrp="1" noChangeAspect="1"/>
          </p:cNvSpPr>
          <p:nvPr>
            <p:ph type="pic" sz="quarter" idx="11"/>
          </p:nvPr>
        </p:nvSpPr>
        <p:spPr>
          <a:xfrm>
            <a:off x="2646700" y="784072"/>
            <a:ext cx="5400000" cy="5400000"/>
          </a:xfrm>
          <a:prstGeom prst="rect">
            <a:avLst/>
          </a:prstGeom>
        </p:spPr>
        <p:txBody>
          <a:bodyPr/>
          <a:lstStyle/>
          <a:p>
            <a:r>
              <a:rPr lang="en-GB" dirty="0" smtClean="0"/>
              <a:t>Click icon to add picture</a:t>
            </a:r>
            <a:endParaRPr lang="en-GB" dirty="0"/>
          </a:p>
        </p:txBody>
      </p:sp>
      <p:sp>
        <p:nvSpPr>
          <p:cNvPr id="2" name="Footer Placeholder 1" hidden="1"/>
          <p:cNvSpPr>
            <a:spLocks noGrp="1"/>
          </p:cNvSpPr>
          <p:nvPr>
            <p:ph type="ftr" sz="quarter" idx="12"/>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9"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21"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10" name="SD_LAN_peDocumentDate"/>
          <p:cNvSpPr>
            <a:spLocks noGrp="1"/>
          </p:cNvSpPr>
          <p:nvPr>
            <p:ph type="body" sz="quarter" idx="14" hasCustomPrompt="1"/>
          </p:nvPr>
        </p:nvSpPr>
        <p:spPr>
          <a:xfrm>
            <a:off x="426452" y="7034213"/>
            <a:ext cx="7605958" cy="277813"/>
          </a:xfrm>
        </p:spPr>
        <p:txBody>
          <a:bodyPr lIns="0"/>
          <a:lstStyle>
            <a:lvl1pPr>
              <a:lnSpc>
                <a:spcPct val="106000"/>
              </a:lnSpc>
              <a:spcAft>
                <a:spcPts val="0"/>
              </a:spcAft>
              <a:defRPr sz="1000"/>
            </a:lvl1pPr>
          </a:lstStyle>
          <a:p>
            <a:pPr lvl="0"/>
            <a:r>
              <a:rPr lang="en-GB" dirty="0" smtClean="0"/>
              <a:t>Name | Date</a:t>
            </a:r>
          </a:p>
        </p:txBody>
      </p:sp>
    </p:spTree>
    <p:extLst>
      <p:ext uri="{BB962C8B-B14F-4D97-AF65-F5344CB8AC3E}">
        <p14:creationId xmlns:p14="http://schemas.microsoft.com/office/powerpoint/2010/main" val="1132174426"/>
      </p:ext>
    </p:extLst>
  </p:cSld>
  <p:clrMapOvr>
    <a:masterClrMapping/>
  </p:clrMapOvr>
  <p:transition>
    <p:fade/>
  </p:transition>
  <p:extLst mod="1">
    <p:ext uri="{DCECCB84-F9BA-43D5-87BE-67443E8EF086}">
      <p15:sldGuideLst xmlns:p15="http://schemas.microsoft.com/office/powerpoint/2012/main">
        <p15:guide id="1" orient="horz" pos="4507">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SD_LAN_peProposalTitle"/>
          <p:cNvSpPr>
            <a:spLocks noGrp="1" noChangeAspect="1"/>
          </p:cNvSpPr>
          <p:nvPr>
            <p:ph type="ctrTitle" hasCustomPrompt="1"/>
          </p:nvPr>
        </p:nvSpPr>
        <p:spPr bwMode="gray">
          <a:xfrm>
            <a:off x="3276700" y="1709838"/>
            <a:ext cx="4140000" cy="4140000"/>
          </a:xfrm>
          <a:prstGeom prst="ellipse">
            <a:avLst/>
          </a:prstGeom>
          <a:ln w="25400">
            <a:solidFill>
              <a:schemeClr val="accent1"/>
            </a:solidFill>
          </a:ln>
        </p:spPr>
        <p:txBody>
          <a:bodyPr lIns="108000" tIns="108000" rIns="108000" bIns="108000" anchor="ctr" anchorCtr="0">
            <a:normAutofit/>
          </a:bodyPr>
          <a:lstStyle>
            <a:lvl1pPr algn="ctr">
              <a:lnSpc>
                <a:spcPts val="4200"/>
              </a:lnSpc>
              <a:defRPr sz="3800" b="0">
                <a:solidFill>
                  <a:schemeClr val="tx1"/>
                </a:solidFill>
                <a:latin typeface="+mj-lt"/>
                <a:ea typeface="Open Sans" panose="020B0606030504020204" pitchFamily="34" charset="0"/>
                <a:cs typeface="Open Sans" panose="020B0606030504020204" pitchFamily="34" charset="0"/>
              </a:defRPr>
            </a:lvl1pPr>
          </a:lstStyle>
          <a:p>
            <a:r>
              <a:rPr lang="en-GB" dirty="0" smtClean="0"/>
              <a:t>Title runs here</a:t>
            </a:r>
            <a:endParaRPr lang="en-GB" noProof="0" dirty="0"/>
          </a:p>
        </p:txBody>
      </p:sp>
      <p:sp>
        <p:nvSpPr>
          <p:cNvPr id="3" name="SD_LAN_peProposalSubtitle"/>
          <p:cNvSpPr>
            <a:spLocks noGrp="1"/>
          </p:cNvSpPr>
          <p:nvPr>
            <p:ph type="subTitle" idx="1" hasCustomPrompt="1"/>
          </p:nvPr>
        </p:nvSpPr>
        <p:spPr bwMode="gray">
          <a:xfrm>
            <a:off x="414000" y="6464231"/>
            <a:ext cx="4783901" cy="557380"/>
          </a:xfrm>
          <a:prstGeom prst="rect">
            <a:avLst/>
          </a:prstGeom>
        </p:spPr>
        <p:txBody>
          <a:bodyPr lIns="0" tIns="0" rIns="0" bIns="0" anchor="b" anchorCtr="0">
            <a:noAutofit/>
          </a:bodyPr>
          <a:lstStyle>
            <a:lvl1pPr marL="0" indent="0" algn="l">
              <a:lnSpc>
                <a:spcPct val="100000"/>
              </a:lnSpc>
              <a:spcAft>
                <a:spcPts val="0"/>
              </a:spcAft>
              <a:buNone/>
              <a:defRPr sz="1800">
                <a:solidFill>
                  <a:schemeClr val="tx1"/>
                </a:solidFill>
              </a:defRPr>
            </a:lvl1pPr>
            <a:lvl2pPr marL="495286" indent="0" algn="ctr">
              <a:buNone/>
              <a:defRPr sz="2167"/>
            </a:lvl2pPr>
            <a:lvl3pPr marL="990571" indent="0" algn="ctr">
              <a:buNone/>
              <a:defRPr sz="1950"/>
            </a:lvl3pPr>
            <a:lvl4pPr marL="1485856" indent="0" algn="ctr">
              <a:buNone/>
              <a:defRPr sz="1733"/>
            </a:lvl4pPr>
            <a:lvl5pPr marL="1981140" indent="0" algn="ctr">
              <a:buNone/>
              <a:defRPr sz="1733"/>
            </a:lvl5pPr>
            <a:lvl6pPr marL="2476426" indent="0" algn="ctr">
              <a:buNone/>
              <a:defRPr sz="1733"/>
            </a:lvl6pPr>
            <a:lvl7pPr marL="2971711" indent="0" algn="ctr">
              <a:buNone/>
              <a:defRPr sz="1733"/>
            </a:lvl7pPr>
            <a:lvl8pPr marL="3466995" indent="0" algn="ctr">
              <a:buNone/>
              <a:defRPr sz="1733"/>
            </a:lvl8pPr>
            <a:lvl9pPr marL="3962281" indent="0" algn="ctr">
              <a:buNone/>
              <a:defRPr sz="1733"/>
            </a:lvl9pPr>
          </a:lstStyle>
          <a:p>
            <a:pPr lvl="0"/>
            <a:r>
              <a:rPr lang="en-GB" dirty="0" smtClean="0"/>
              <a:t>Subtitle here two lines max</a:t>
            </a:r>
          </a:p>
        </p:txBody>
      </p:sp>
      <p:sp>
        <p:nvSpPr>
          <p:cNvPr id="4" name="Footer Placeholder 3" hidden="1"/>
          <p:cNvSpPr>
            <a:spLocks noGrp="1"/>
          </p:cNvSpPr>
          <p:nvPr>
            <p:ph type="ftr" sz="quarter" idx="11"/>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9"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20"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7" name="SD_LAN_peDocumentDate"/>
          <p:cNvSpPr>
            <a:spLocks noGrp="1"/>
          </p:cNvSpPr>
          <p:nvPr>
            <p:ph type="body" sz="quarter" idx="14" hasCustomPrompt="1"/>
          </p:nvPr>
        </p:nvSpPr>
        <p:spPr>
          <a:xfrm>
            <a:off x="426452" y="7034213"/>
            <a:ext cx="7605958" cy="277813"/>
          </a:xfrm>
        </p:spPr>
        <p:txBody>
          <a:bodyPr lIns="0"/>
          <a:lstStyle>
            <a:lvl1pPr>
              <a:lnSpc>
                <a:spcPct val="106000"/>
              </a:lnSpc>
              <a:spcAft>
                <a:spcPts val="0"/>
              </a:spcAft>
              <a:defRPr sz="1000"/>
            </a:lvl1pPr>
          </a:lstStyle>
          <a:p>
            <a:pPr lvl="0"/>
            <a:r>
              <a:rPr lang="en-GB" dirty="0" smtClean="0"/>
              <a:t>Name | Date</a:t>
            </a:r>
          </a:p>
        </p:txBody>
      </p:sp>
    </p:spTree>
    <p:extLst>
      <p:ext uri="{BB962C8B-B14F-4D97-AF65-F5344CB8AC3E}">
        <p14:creationId xmlns:p14="http://schemas.microsoft.com/office/powerpoint/2010/main" val="3640729726"/>
      </p:ext>
    </p:extLst>
  </p:cSld>
  <p:clrMapOvr>
    <a:masterClrMapping/>
  </p:clrMapOvr>
  <p:transition>
    <p:fade/>
  </p:transition>
  <p:extLst mod="1">
    <p:ext uri="{DCECCB84-F9BA-43D5-87BE-67443E8EF086}">
      <p15:sldGuideLst xmlns:p15="http://schemas.microsoft.com/office/powerpoint/2012/main">
        <p15:guide id="1" orient="horz" pos="4507">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48300" y="1880190"/>
            <a:ext cx="9219548" cy="1755329"/>
          </a:xfrm>
        </p:spPr>
        <p:txBody>
          <a:bodyPr anchor="b"/>
          <a:lstStyle>
            <a:lvl1pPr>
              <a:lnSpc>
                <a:spcPct val="95000"/>
              </a:lnSpc>
              <a:defRPr sz="3900" b="1">
                <a:solidFill>
                  <a:schemeClr val="tx1"/>
                </a:solidFill>
                <a:latin typeface="+mj-lt"/>
                <a:ea typeface="Open Sans" panose="020B0606030504020204" pitchFamily="34" charset="0"/>
                <a:cs typeface="Open Sans" panose="020B0606030504020204" pitchFamily="34" charset="0"/>
              </a:defRPr>
            </a:lvl1pPr>
          </a:lstStyle>
          <a:p>
            <a:r>
              <a:rPr lang="en-GB" noProof="0" dirty="0" smtClean="0"/>
              <a:t>Click to edit Master title style</a:t>
            </a:r>
            <a:endParaRPr lang="en-GB" noProof="0" dirty="0"/>
          </a:p>
        </p:txBody>
      </p:sp>
      <p:sp>
        <p:nvSpPr>
          <p:cNvPr id="3" name="Text Placeholder 2"/>
          <p:cNvSpPr>
            <a:spLocks noGrp="1"/>
          </p:cNvSpPr>
          <p:nvPr>
            <p:ph type="body" idx="1"/>
          </p:nvPr>
        </p:nvSpPr>
        <p:spPr bwMode="gray">
          <a:xfrm>
            <a:off x="448300" y="3779839"/>
            <a:ext cx="9219548" cy="1726812"/>
          </a:xfrm>
        </p:spPr>
        <p:txBody>
          <a:bodyPr lIns="0" tIns="0" rIns="0" bIns="0">
            <a:noAutofit/>
          </a:bodyPr>
          <a:lstStyle>
            <a:lvl1pPr marL="0" indent="0">
              <a:lnSpc>
                <a:spcPct val="95000"/>
              </a:lnSpc>
              <a:spcAft>
                <a:spcPts val="0"/>
              </a:spcAft>
              <a:buNone/>
              <a:defRPr sz="3900">
                <a:solidFill>
                  <a:schemeClr val="tx1"/>
                </a:solidFill>
              </a:defRPr>
            </a:lvl1pPr>
            <a:lvl2pPr marL="495286" indent="0">
              <a:buNone/>
              <a:defRPr sz="2167">
                <a:solidFill>
                  <a:schemeClr val="tx1">
                    <a:tint val="75000"/>
                  </a:schemeClr>
                </a:solidFill>
              </a:defRPr>
            </a:lvl2pPr>
            <a:lvl3pPr marL="990571" indent="0">
              <a:buNone/>
              <a:defRPr sz="1950">
                <a:solidFill>
                  <a:schemeClr val="tx1">
                    <a:tint val="75000"/>
                  </a:schemeClr>
                </a:solidFill>
              </a:defRPr>
            </a:lvl3pPr>
            <a:lvl4pPr marL="1485856" indent="0">
              <a:buNone/>
              <a:defRPr sz="1733">
                <a:solidFill>
                  <a:schemeClr val="tx1">
                    <a:tint val="75000"/>
                  </a:schemeClr>
                </a:solidFill>
              </a:defRPr>
            </a:lvl4pPr>
            <a:lvl5pPr marL="1981140" indent="0">
              <a:buNone/>
              <a:defRPr sz="1733">
                <a:solidFill>
                  <a:schemeClr val="tx1">
                    <a:tint val="75000"/>
                  </a:schemeClr>
                </a:solidFill>
              </a:defRPr>
            </a:lvl5pPr>
            <a:lvl6pPr marL="2476426" indent="0">
              <a:buNone/>
              <a:defRPr sz="1733">
                <a:solidFill>
                  <a:schemeClr val="tx1">
                    <a:tint val="75000"/>
                  </a:schemeClr>
                </a:solidFill>
              </a:defRPr>
            </a:lvl6pPr>
            <a:lvl7pPr marL="2971711" indent="0">
              <a:buNone/>
              <a:defRPr sz="1733">
                <a:solidFill>
                  <a:schemeClr val="tx1">
                    <a:tint val="75000"/>
                  </a:schemeClr>
                </a:solidFill>
              </a:defRPr>
            </a:lvl7pPr>
            <a:lvl8pPr marL="3466995" indent="0">
              <a:buNone/>
              <a:defRPr sz="1733">
                <a:solidFill>
                  <a:schemeClr val="tx1">
                    <a:tint val="75000"/>
                  </a:schemeClr>
                </a:solidFill>
              </a:defRPr>
            </a:lvl8pPr>
            <a:lvl9pPr marL="3962281" indent="0">
              <a:buNone/>
              <a:defRPr sz="1733">
                <a:solidFill>
                  <a:schemeClr val="tx1">
                    <a:tint val="75000"/>
                  </a:schemeClr>
                </a:solidFill>
              </a:defRPr>
            </a:lvl9pPr>
          </a:lstStyle>
          <a:p>
            <a:pPr lvl="0"/>
            <a:r>
              <a:rPr lang="en-GB" noProof="0" dirty="0" smtClean="0"/>
              <a:t>Click to edit Master text styles</a:t>
            </a:r>
          </a:p>
        </p:txBody>
      </p:sp>
      <p:sp>
        <p:nvSpPr>
          <p:cNvPr id="4" name="Footer Placeholder 3"/>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669437469"/>
      </p:ext>
    </p:extLst>
  </p:cSld>
  <p:clrMapOvr>
    <a:masterClrMapping/>
  </p:clrMapOvr>
  <p:transition>
    <p:fade/>
  </p:transition>
  <p:extLst mod="1">
    <p:ext uri="{DCECCB84-F9BA-43D5-87BE-67443E8EF086}">
      <p15:sldGuideLst xmlns:p15="http://schemas.microsoft.com/office/powerpoint/2012/main">
        <p15:guide id="1" orient="horz" pos="2381">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19740" y="1795428"/>
            <a:ext cx="8168635" cy="5238785"/>
          </a:xfrm>
          <a:prstGeom prst="rect">
            <a:avLst/>
          </a:prstGeom>
        </p:spPr>
        <p:txBody>
          <a:bodyPr>
            <a:noAutofit/>
          </a:bodyPr>
          <a:lstStyle>
            <a:lvl1pPr>
              <a:spcBef>
                <a:spcPts val="3900"/>
              </a:spcBef>
              <a:defRPr sz="2383">
                <a:solidFill>
                  <a:schemeClr val="tx1"/>
                </a:solidFill>
              </a:defRPr>
            </a:lvl1pPr>
            <a:lvl2pPr marL="495286" indent="-495286">
              <a:defRPr sz="3250">
                <a:solidFill>
                  <a:schemeClr val="bg2"/>
                </a:solidFill>
              </a:defRPr>
            </a:lvl2pPr>
            <a:lvl3pPr>
              <a:defRPr sz="3250">
                <a:solidFill>
                  <a:schemeClr val="bg2"/>
                </a:solidFill>
              </a:defRPr>
            </a:lvl3pPr>
            <a:lvl4pPr>
              <a:defRPr sz="3250">
                <a:solidFill>
                  <a:schemeClr val="bg2"/>
                </a:solidFill>
              </a:defRPr>
            </a:lvl4pPr>
            <a:lvl5pPr>
              <a:defRPr sz="3250">
                <a:solidFill>
                  <a:schemeClr val="bg2"/>
                </a:solidFill>
              </a:defRPr>
            </a:lvl5pPr>
          </a:lstStyle>
          <a:p>
            <a:pPr lvl="0"/>
            <a:r>
              <a:rPr lang="en-GB" noProof="0" dirty="0" smtClean="0"/>
              <a:t>Click to edit Master text styles</a:t>
            </a:r>
          </a:p>
        </p:txBody>
      </p:sp>
      <p:sp>
        <p:nvSpPr>
          <p:cNvPr id="2" name="Footer Placeholder 1"/>
          <p:cNvSpPr>
            <a:spLocks noGrp="1"/>
          </p:cNvSpPr>
          <p:nvPr>
            <p:ph type="ftr" sz="quarter" idx="1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01745162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Letter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803868" y="423814"/>
            <a:ext cx="2453976" cy="1132915"/>
          </a:xfrm>
        </p:spPr>
        <p:txBody>
          <a:bodyPr/>
          <a:lstStyle>
            <a:lvl1pPr>
              <a:spcBef>
                <a:spcPts val="200"/>
              </a:spcBef>
              <a:defRPr sz="1000">
                <a:solidFill>
                  <a:schemeClr val="tx1"/>
                </a:solidFill>
              </a:defRPr>
            </a:lvl1pPr>
            <a:lvl2pPr>
              <a:defRPr sz="105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GB" dirty="0" smtClean="0"/>
              <a:t>Click to edit Master text styles</a:t>
            </a:r>
          </a:p>
        </p:txBody>
      </p:sp>
      <p:sp>
        <p:nvSpPr>
          <p:cNvPr id="7" name="Text Placeholder 6"/>
          <p:cNvSpPr>
            <a:spLocks noGrp="1"/>
          </p:cNvSpPr>
          <p:nvPr>
            <p:ph type="body" sz="quarter" idx="11"/>
          </p:nvPr>
        </p:nvSpPr>
        <p:spPr>
          <a:xfrm>
            <a:off x="448297" y="1846879"/>
            <a:ext cx="2422452" cy="5133298"/>
          </a:xfrm>
        </p:spPr>
        <p:txBody>
          <a:bodyPr>
            <a:noAutofit/>
          </a:bodyPr>
          <a:lstStyle>
            <a:lvl1pPr>
              <a:spcBef>
                <a:spcPts val="0"/>
              </a:spcBef>
              <a:spcAft>
                <a:spcPts val="600"/>
              </a:spcAft>
              <a:defRPr sz="1000"/>
            </a:lvl1pPr>
            <a:lvl2pPr>
              <a:spcBef>
                <a:spcPts val="300"/>
              </a:spcBef>
              <a:defRPr/>
            </a:lvl2pPr>
            <a:lvl3pPr>
              <a:spcBef>
                <a:spcPts val="300"/>
              </a:spcBef>
              <a:defRPr/>
            </a:lvl3pPr>
            <a:lvl4pPr>
              <a:spcBef>
                <a:spcPts val="300"/>
              </a:spcBef>
              <a:defRPr/>
            </a:lvl4pPr>
            <a:lvl5pPr>
              <a:spcBef>
                <a:spcPts val="300"/>
              </a:spcBef>
              <a:defRPr/>
            </a:lvl5pPr>
          </a:lstStyle>
          <a:p>
            <a:pPr lvl="0"/>
            <a:r>
              <a:rPr lang="en-GB" dirty="0" smtClean="0"/>
              <a:t>Click to edit Master text styles</a:t>
            </a:r>
          </a:p>
        </p:txBody>
      </p:sp>
      <p:sp>
        <p:nvSpPr>
          <p:cNvPr id="9" name="Text Placeholder 8"/>
          <p:cNvSpPr>
            <a:spLocks noGrp="1"/>
          </p:cNvSpPr>
          <p:nvPr>
            <p:ph type="body" sz="quarter" idx="12"/>
          </p:nvPr>
        </p:nvSpPr>
        <p:spPr>
          <a:xfrm>
            <a:off x="3347295" y="1846873"/>
            <a:ext cx="6910551" cy="5134281"/>
          </a:xfrm>
        </p:spPr>
        <p:txBody>
          <a:bodyPr>
            <a:noAutofit/>
          </a:bodyPr>
          <a:lstStyle>
            <a:lvl1pPr>
              <a:spcBef>
                <a:spcPts val="1800"/>
              </a:spcBef>
              <a:defRPr sz="1000"/>
            </a:lvl1pPr>
            <a:lvl2pPr>
              <a:defRPr sz="1000"/>
            </a:lvl2pPr>
            <a:lvl3pPr>
              <a:defRPr sz="1000"/>
            </a:lvl3pPr>
            <a:lvl4pPr>
              <a:defRPr sz="1000"/>
            </a:lvl4pPr>
            <a:lvl5pPr>
              <a:defRPr sz="1000"/>
            </a:lvl5pPr>
            <a:lvl6pPr marL="386088" indent="0">
              <a:buNone/>
              <a:defRPr/>
            </a:lvl6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 name="Footer Placeholder 1" hidden="1"/>
          <p:cNvSpPr>
            <a:spLocks noGrp="1"/>
          </p:cNvSpPr>
          <p:nvPr>
            <p:ph type="ftr" sz="quarter" idx="13"/>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7"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18"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Tree>
    <p:extLst>
      <p:ext uri="{BB962C8B-B14F-4D97-AF65-F5344CB8AC3E}">
        <p14:creationId xmlns:p14="http://schemas.microsoft.com/office/powerpoint/2010/main" val="2116293731"/>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32000" y="1835675"/>
            <a:ext cx="8156375" cy="5199027"/>
          </a:xfrm>
          <a:prstGeom prst="rect">
            <a:avLst/>
          </a:prstGeom>
        </p:spPr>
        <p:txBody>
          <a:bodyPr/>
          <a:lstStyle>
            <a:lvl1pPr>
              <a:tabLst>
                <a:tab pos="7289979" algn="r"/>
              </a:tabLst>
              <a:defRPr/>
            </a:lvl1pPr>
            <a:lvl2pPr>
              <a:tabLst>
                <a:tab pos="7289979" algn="r"/>
              </a:tabLst>
              <a:defRPr/>
            </a:lvl2pPr>
            <a:lvl3pPr>
              <a:tabLst>
                <a:tab pos="7289979" algn="r"/>
              </a:tabLst>
              <a:defRPr/>
            </a:lvl3pPr>
            <a:lvl4pPr>
              <a:tabLst>
                <a:tab pos="7289979" algn="r"/>
              </a:tabLst>
              <a:defRPr/>
            </a:lvl4pPr>
            <a:lvl5pPr>
              <a:tabLst>
                <a:tab pos="5448137" algn="r"/>
              </a:tabLst>
              <a:defRPr baseline="0"/>
            </a:lvl5pPr>
            <a:lvl6pPr marL="386088" indent="0">
              <a:buNone/>
              <a:tabLst>
                <a:tab pos="7289979" algn="r"/>
              </a:tabLst>
              <a:defRPr/>
            </a:lvl6pPr>
            <a:lvl7pPr>
              <a:tabLst>
                <a:tab pos="7289979" algn="r"/>
              </a:tabLst>
              <a:defRPr/>
            </a:lvl7pPr>
            <a:lvl8pPr>
              <a:tabLst>
                <a:tab pos="7289979" algn="r"/>
              </a:tabLst>
              <a:defRPr/>
            </a:lvl8pPr>
            <a:lvl9pPr>
              <a:tabLst>
                <a:tab pos="7289979" algn="r"/>
              </a:tabLst>
              <a:defRPr/>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7" name="Title Placeholder 1"/>
          <p:cNvSpPr>
            <a:spLocks noGrp="1"/>
          </p:cNvSpPr>
          <p:nvPr>
            <p:ph type="title" hasCustomPrompt="1"/>
          </p:nvPr>
        </p:nvSpPr>
        <p:spPr>
          <a:xfrm>
            <a:off x="432000" y="349990"/>
            <a:ext cx="9824838" cy="769968"/>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24478615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7"/>
            <a:ext cx="9823450" cy="368284"/>
          </a:xfrm>
        </p:spPr>
        <p:txBody>
          <a:bodyPr/>
          <a:lstStyle/>
          <a:p>
            <a:r>
              <a:rPr lang="en-GB" noProof="0" dirty="0" smtClean="0"/>
              <a:t>Click to edit Master title style</a:t>
            </a:r>
            <a:endParaRPr lang="en-GB" noProof="0" dirty="0"/>
          </a:p>
        </p:txBody>
      </p:sp>
      <p:sp>
        <p:nvSpPr>
          <p:cNvPr id="4" name="Rectangle 3"/>
          <p:cNvSpPr/>
          <p:nvPr userDrawn="1"/>
        </p:nvSpPr>
        <p:spPr>
          <a:xfrm>
            <a:off x="3764376" y="1880515"/>
            <a:ext cx="31680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noProof="0" dirty="0">
              <a:solidFill>
                <a:schemeClr val="bg1"/>
              </a:solidFill>
            </a:endParaRPr>
          </a:p>
        </p:txBody>
      </p:sp>
      <p:sp>
        <p:nvSpPr>
          <p:cNvPr id="5" name="Rectangle 4"/>
          <p:cNvSpPr/>
          <p:nvPr userDrawn="1"/>
        </p:nvSpPr>
        <p:spPr>
          <a:xfrm>
            <a:off x="433387" y="1874175"/>
            <a:ext cx="3168000" cy="658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noProof="0" dirty="0">
              <a:solidFill>
                <a:schemeClr val="bg1"/>
              </a:solidFill>
            </a:endParaRPr>
          </a:p>
        </p:txBody>
      </p:sp>
      <p:sp>
        <p:nvSpPr>
          <p:cNvPr id="6" name="Rectangle 5"/>
          <p:cNvSpPr/>
          <p:nvPr userDrawn="1"/>
        </p:nvSpPr>
        <p:spPr>
          <a:xfrm>
            <a:off x="7092674" y="1880515"/>
            <a:ext cx="31680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noProof="0" dirty="0">
              <a:solidFill>
                <a:schemeClr val="bg1"/>
              </a:solidFill>
            </a:endParaRPr>
          </a:p>
        </p:txBody>
      </p:sp>
      <p:sp>
        <p:nvSpPr>
          <p:cNvPr id="7" name="Text Placeholder 8"/>
          <p:cNvSpPr>
            <a:spLocks noGrp="1"/>
          </p:cNvSpPr>
          <p:nvPr>
            <p:ph type="body" sz="quarter" idx="17"/>
          </p:nvPr>
        </p:nvSpPr>
        <p:spPr>
          <a:xfrm>
            <a:off x="3780890" y="2040871"/>
            <a:ext cx="3151486"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8"/>
          </p:nvPr>
        </p:nvSpPr>
        <p:spPr>
          <a:xfrm>
            <a:off x="433388" y="2040871"/>
            <a:ext cx="3154362"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9"/>
          </p:nvPr>
        </p:nvSpPr>
        <p:spPr>
          <a:xfrm>
            <a:off x="7102475" y="2040871"/>
            <a:ext cx="3154363"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3" hasCustomPrompt="1"/>
          </p:nvPr>
        </p:nvSpPr>
        <p:spPr>
          <a:xfrm>
            <a:off x="439924" y="718270"/>
            <a:ext cx="9816913"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0"/>
          </p:nvPr>
        </p:nvSpPr>
        <p:spPr/>
        <p:txBody>
          <a:bodyPr/>
          <a:lstStyle/>
          <a:p>
            <a:r>
              <a:rPr lang="en-GB" smtClean="0"/>
              <a:t>DRAFT: Prudential TCFD Readiness Report </a:t>
            </a:r>
            <a:endParaRPr lang="en-GB" dirty="0"/>
          </a:p>
        </p:txBody>
      </p:sp>
    </p:spTree>
    <p:extLst>
      <p:ext uri="{BB962C8B-B14F-4D97-AF65-F5344CB8AC3E}">
        <p14:creationId xmlns:p14="http://schemas.microsoft.com/office/powerpoint/2010/main" val="1735867472"/>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88" y="349250"/>
            <a:ext cx="9823450" cy="769967"/>
          </a:xfrm>
          <a:prstGeom prst="rect">
            <a:avLst/>
          </a:prstGeom>
        </p:spPr>
        <p:txBody>
          <a:bodyPr vert="horz" lIns="0" tIns="0" rIns="0" bIns="0" rtlCol="0" anchor="t" anchorCtr="0">
            <a:noAutofit/>
          </a:bodyPr>
          <a:lstStyle>
            <a:lvl1pPr>
              <a:defRPr/>
            </a:lvl1pPr>
          </a:lstStyle>
          <a:p>
            <a:r>
              <a:rPr lang="en-GB" noProof="0" dirty="0" smtClean="0"/>
              <a:t>Click to add title</a:t>
            </a:r>
            <a:endParaRPr lang="en-GB" noProof="0" dirty="0"/>
          </a:p>
        </p:txBody>
      </p:sp>
      <p:sp>
        <p:nvSpPr>
          <p:cNvPr id="5" name="Picture Placeholder 9"/>
          <p:cNvSpPr>
            <a:spLocks noGrp="1"/>
          </p:cNvSpPr>
          <p:nvPr>
            <p:ph type="pic" sz="quarter" idx="15"/>
          </p:nvPr>
        </p:nvSpPr>
        <p:spPr>
          <a:xfrm>
            <a:off x="4810781" y="1875924"/>
            <a:ext cx="5446057" cy="5158778"/>
          </a:xfrm>
        </p:spPr>
        <p:txBody>
          <a:bodyPr/>
          <a:lstStyle/>
          <a:p>
            <a:r>
              <a:rPr lang="en-GB" noProof="0" dirty="0" smtClean="0"/>
              <a:t>Click icon to add picture</a:t>
            </a:r>
            <a:endParaRPr lang="en-GB" noProof="0" dirty="0"/>
          </a:p>
        </p:txBody>
      </p:sp>
      <p:sp>
        <p:nvSpPr>
          <p:cNvPr id="6" name="Content Placeholder 3"/>
          <p:cNvSpPr>
            <a:spLocks noGrp="1"/>
          </p:cNvSpPr>
          <p:nvPr>
            <p:ph sz="quarter" idx="10"/>
          </p:nvPr>
        </p:nvSpPr>
        <p:spPr>
          <a:xfrm>
            <a:off x="433388" y="1835675"/>
            <a:ext cx="3914619" cy="5199027"/>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1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897643747"/>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6"/>
            <a:ext cx="9823450" cy="769967"/>
          </a:xfrm>
        </p:spPr>
        <p:txBody>
          <a:bodyPr/>
          <a:lstStyle/>
          <a:p>
            <a:r>
              <a:rPr lang="en-GB" dirty="0" smtClean="0"/>
              <a:t>Click to edit Master title style</a:t>
            </a:r>
            <a:endParaRPr lang="en-GB" dirty="0"/>
          </a:p>
        </p:txBody>
      </p:sp>
      <p:sp>
        <p:nvSpPr>
          <p:cNvPr id="14" name="Text Placeholder 18"/>
          <p:cNvSpPr>
            <a:spLocks noGrp="1"/>
          </p:cNvSpPr>
          <p:nvPr>
            <p:ph idx="1"/>
          </p:nvPr>
        </p:nvSpPr>
        <p:spPr>
          <a:xfrm>
            <a:off x="433388" y="1835675"/>
            <a:ext cx="9823450" cy="519902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3" name="Footer Placeholder 2"/>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513526385"/>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3388" y="718270"/>
            <a:ext cx="9823450" cy="834730"/>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4" name="Title Placeholder 1"/>
          <p:cNvSpPr>
            <a:spLocks noGrp="1"/>
          </p:cNvSpPr>
          <p:nvPr>
            <p:ph type="title"/>
          </p:nvPr>
        </p:nvSpPr>
        <p:spPr>
          <a:xfrm>
            <a:off x="433388" y="349989"/>
            <a:ext cx="9823450" cy="368282"/>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8" name="Text Placeholder 18"/>
          <p:cNvSpPr>
            <a:spLocks noGrp="1"/>
          </p:cNvSpPr>
          <p:nvPr>
            <p:ph idx="1"/>
          </p:nvPr>
        </p:nvSpPr>
        <p:spPr>
          <a:xfrm>
            <a:off x="433388" y="1836738"/>
            <a:ext cx="9823450" cy="519514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221125220"/>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14" name="Title Placeholder 1"/>
          <p:cNvSpPr>
            <a:spLocks noGrp="1"/>
          </p:cNvSpPr>
          <p:nvPr>
            <p:ph type="title"/>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8" name="Text Placeholder 18"/>
          <p:cNvSpPr>
            <a:spLocks noGrp="1"/>
          </p:cNvSpPr>
          <p:nvPr>
            <p:ph idx="1"/>
          </p:nvPr>
        </p:nvSpPr>
        <p:spPr>
          <a:xfrm>
            <a:off x="433388" y="1836738"/>
            <a:ext cx="9823450" cy="5195147"/>
          </a:xfrm>
          <a:prstGeom prst="rect">
            <a:avLst/>
          </a:prstGeom>
        </p:spPr>
        <p:txBody>
          <a:bodyPr vert="horz" lIns="0" tIns="0" rIns="0" bIns="0" rtlCol="0">
            <a:noAutofit/>
          </a:bodyPr>
          <a:lstStyle>
            <a:lvl1pPr>
              <a:defRPr sz="1733"/>
            </a:lvl1pPr>
            <a:lvl2pPr>
              <a:defRPr sz="1733"/>
            </a:lvl2pPr>
            <a:lvl3pPr>
              <a:defRPr sz="1733"/>
            </a:lvl3pPr>
            <a:lvl4pPr>
              <a:defRPr sz="1733"/>
            </a:lvl4pPr>
            <a:lvl5pPr>
              <a:defRPr sz="1733"/>
            </a:lvl5pPr>
            <a:lvl6pPr marL="386088" indent="0">
              <a:buNone/>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48695131"/>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3388" y="717056"/>
            <a:ext cx="9823451"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6" name="Title Placeholder 1"/>
          <p:cNvSpPr>
            <a:spLocks noGrp="1"/>
          </p:cNvSpPr>
          <p:nvPr>
            <p:ph type="title" hasCustomPrompt="1"/>
          </p:nvPr>
        </p:nvSpPr>
        <p:spPr>
          <a:xfrm>
            <a:off x="433391" y="349990"/>
            <a:ext cx="9823451" cy="36706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7" name="Chart Placeholder 3"/>
          <p:cNvSpPr>
            <a:spLocks noGrp="1"/>
          </p:cNvSpPr>
          <p:nvPr>
            <p:ph type="chart" sz="quarter" idx="15"/>
          </p:nvPr>
        </p:nvSpPr>
        <p:spPr>
          <a:xfrm>
            <a:off x="433388" y="2261955"/>
            <a:ext cx="9823450" cy="4485333"/>
          </a:xfrm>
          <a:prstGeom prst="rect">
            <a:avLst/>
          </a:prstGeom>
        </p:spPr>
        <p:txBody>
          <a:bodyPr/>
          <a:lstStyle/>
          <a:p>
            <a:r>
              <a:rPr lang="en-GB" dirty="0" smtClean="0"/>
              <a:t>Click icon to add chart</a:t>
            </a:r>
            <a:endParaRPr lang="en-GB" dirty="0"/>
          </a:p>
        </p:txBody>
      </p:sp>
      <p:sp>
        <p:nvSpPr>
          <p:cNvPr id="18" name="Text Placeholder 8"/>
          <p:cNvSpPr>
            <a:spLocks noGrp="1"/>
          </p:cNvSpPr>
          <p:nvPr>
            <p:ph type="body" sz="quarter" idx="18"/>
          </p:nvPr>
        </p:nvSpPr>
        <p:spPr>
          <a:xfrm>
            <a:off x="433388" y="1836738"/>
            <a:ext cx="9823450" cy="403874"/>
          </a:xfrm>
        </p:spPr>
        <p:txBody>
          <a:bodyPr/>
          <a:lstStyle/>
          <a:p>
            <a:pPr lvl="0"/>
            <a:r>
              <a:rPr lang="en-GB" noProof="0" dirty="0" smtClean="0"/>
              <a:t>Click to edit Master text styles</a:t>
            </a:r>
          </a:p>
        </p:txBody>
      </p:sp>
      <p:sp>
        <p:nvSpPr>
          <p:cNvPr id="19" name="Text Placeholder 7"/>
          <p:cNvSpPr>
            <a:spLocks noGrp="1"/>
          </p:cNvSpPr>
          <p:nvPr>
            <p:ph type="body" sz="quarter" idx="23"/>
          </p:nvPr>
        </p:nvSpPr>
        <p:spPr>
          <a:xfrm>
            <a:off x="433391" y="6747289"/>
            <a:ext cx="9823451" cy="287414"/>
          </a:xfrm>
        </p:spPr>
        <p:txBody>
          <a:bodyPr>
            <a:noAutofit/>
          </a:bodyPr>
          <a:lstStyle>
            <a:lvl1pPr>
              <a:spcAft>
                <a:spcPts val="0"/>
              </a:spcAft>
              <a:defRPr sz="1000"/>
            </a:lvl1pPr>
          </a:lstStyle>
          <a:p>
            <a:pPr lvl="0"/>
            <a:r>
              <a:rPr lang="en-GB"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352802282"/>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3390"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6" name="Title Placeholder 1"/>
          <p:cNvSpPr>
            <a:spLocks noGrp="1"/>
          </p:cNvSpPr>
          <p:nvPr>
            <p:ph type="title" hasCustomPrompt="1"/>
          </p:nvPr>
        </p:nvSpPr>
        <p:spPr>
          <a:xfrm>
            <a:off x="433388" y="349990"/>
            <a:ext cx="9823450" cy="368276"/>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7" name="Chart Placeholder 3"/>
          <p:cNvSpPr>
            <a:spLocks noGrp="1"/>
          </p:cNvSpPr>
          <p:nvPr>
            <p:ph type="chart" sz="quarter" idx="15"/>
          </p:nvPr>
        </p:nvSpPr>
        <p:spPr>
          <a:xfrm>
            <a:off x="449462" y="2261950"/>
            <a:ext cx="3141048" cy="4485334"/>
          </a:xfrm>
          <a:prstGeom prst="rect">
            <a:avLst/>
          </a:prstGeom>
        </p:spPr>
        <p:txBody>
          <a:bodyPr/>
          <a:lstStyle/>
          <a:p>
            <a:r>
              <a:rPr lang="en-GB" noProof="0" dirty="0" smtClean="0"/>
              <a:t>Click icon to add chart</a:t>
            </a:r>
            <a:endParaRPr lang="en-GB" noProof="0" dirty="0"/>
          </a:p>
        </p:txBody>
      </p:sp>
      <p:sp>
        <p:nvSpPr>
          <p:cNvPr id="18" name="Text Placeholder 8"/>
          <p:cNvSpPr>
            <a:spLocks noGrp="1"/>
          </p:cNvSpPr>
          <p:nvPr>
            <p:ph type="body" sz="quarter" idx="18"/>
          </p:nvPr>
        </p:nvSpPr>
        <p:spPr>
          <a:xfrm>
            <a:off x="443749" y="1835673"/>
            <a:ext cx="3146761" cy="432231"/>
          </a:xfrm>
        </p:spPr>
        <p:txBody>
          <a:bodyPr/>
          <a:lstStyle/>
          <a:p>
            <a:pPr lvl="0"/>
            <a:r>
              <a:rPr lang="en-GB" noProof="0" dirty="0" smtClean="0"/>
              <a:t>Click to edit Master text styles</a:t>
            </a:r>
          </a:p>
        </p:txBody>
      </p:sp>
      <p:sp>
        <p:nvSpPr>
          <p:cNvPr id="7" name="Chart Placeholder 3"/>
          <p:cNvSpPr>
            <a:spLocks noGrp="1"/>
          </p:cNvSpPr>
          <p:nvPr>
            <p:ph type="chart" sz="quarter" idx="19"/>
          </p:nvPr>
        </p:nvSpPr>
        <p:spPr>
          <a:xfrm>
            <a:off x="3785015" y="2261950"/>
            <a:ext cx="3123370" cy="4485334"/>
          </a:xfrm>
          <a:prstGeom prst="rect">
            <a:avLst/>
          </a:prstGeom>
        </p:spPr>
        <p:txBody>
          <a:bodyPr/>
          <a:lstStyle/>
          <a:p>
            <a:r>
              <a:rPr lang="en-GB" noProof="0" dirty="0" smtClean="0"/>
              <a:t>Click icon to add chart</a:t>
            </a:r>
            <a:endParaRPr lang="en-GB" noProof="0" dirty="0"/>
          </a:p>
        </p:txBody>
      </p:sp>
      <p:sp>
        <p:nvSpPr>
          <p:cNvPr id="8" name="Text Placeholder 8"/>
          <p:cNvSpPr>
            <a:spLocks noGrp="1"/>
          </p:cNvSpPr>
          <p:nvPr>
            <p:ph type="body" sz="quarter" idx="20"/>
          </p:nvPr>
        </p:nvSpPr>
        <p:spPr>
          <a:xfrm>
            <a:off x="3785016" y="1835674"/>
            <a:ext cx="3123370" cy="432231"/>
          </a:xfrm>
        </p:spPr>
        <p:txBody>
          <a:bodyPr/>
          <a:lstStyle/>
          <a:p>
            <a:pPr lvl="0"/>
            <a:r>
              <a:rPr lang="en-GB" noProof="0" dirty="0" smtClean="0"/>
              <a:t>Click to edit Master text styles</a:t>
            </a:r>
          </a:p>
        </p:txBody>
      </p:sp>
      <p:sp>
        <p:nvSpPr>
          <p:cNvPr id="9" name="Chart Placeholder 3"/>
          <p:cNvSpPr>
            <a:spLocks noGrp="1"/>
          </p:cNvSpPr>
          <p:nvPr>
            <p:ph type="chart" sz="quarter" idx="21"/>
          </p:nvPr>
        </p:nvSpPr>
        <p:spPr>
          <a:xfrm>
            <a:off x="7102890" y="2261950"/>
            <a:ext cx="3153948" cy="4485334"/>
          </a:xfrm>
          <a:prstGeom prst="rect">
            <a:avLst/>
          </a:prstGeom>
        </p:spPr>
        <p:txBody>
          <a:bodyPr/>
          <a:lstStyle/>
          <a:p>
            <a:r>
              <a:rPr lang="en-GB" noProof="0" dirty="0" smtClean="0"/>
              <a:t>Click icon to add chart</a:t>
            </a:r>
            <a:endParaRPr lang="en-GB" noProof="0" dirty="0"/>
          </a:p>
        </p:txBody>
      </p:sp>
      <p:sp>
        <p:nvSpPr>
          <p:cNvPr id="10" name="Text Placeholder 8"/>
          <p:cNvSpPr>
            <a:spLocks noGrp="1"/>
          </p:cNvSpPr>
          <p:nvPr>
            <p:ph type="body" sz="quarter" idx="22"/>
          </p:nvPr>
        </p:nvSpPr>
        <p:spPr>
          <a:xfrm>
            <a:off x="7098210" y="1828900"/>
            <a:ext cx="3158641" cy="439004"/>
          </a:xfrm>
        </p:spPr>
        <p:txBody>
          <a:bodyPr/>
          <a:lstStyle/>
          <a:p>
            <a:pPr lvl="0"/>
            <a:r>
              <a:rPr lang="en-GB" noProof="0" dirty="0" smtClean="0"/>
              <a:t>Click to edit Master text styles</a:t>
            </a:r>
          </a:p>
        </p:txBody>
      </p:sp>
      <p:sp>
        <p:nvSpPr>
          <p:cNvPr id="12" name="Text Placeholder 7"/>
          <p:cNvSpPr>
            <a:spLocks noGrp="1"/>
          </p:cNvSpPr>
          <p:nvPr>
            <p:ph type="body" sz="quarter" idx="23"/>
          </p:nvPr>
        </p:nvSpPr>
        <p:spPr>
          <a:xfrm>
            <a:off x="433388" y="6747288"/>
            <a:ext cx="9823449" cy="286925"/>
          </a:xfrm>
        </p:spPr>
        <p:txBody>
          <a:bodyPr>
            <a:noAutofit/>
          </a:bodyPr>
          <a:lstStyle>
            <a:lvl1pPr>
              <a:spcAft>
                <a:spcPts val="0"/>
              </a:spcAft>
              <a:defRPr sz="1000"/>
            </a:lvl1pPr>
          </a:lstStyle>
          <a:p>
            <a:pPr lvl="0"/>
            <a:r>
              <a:rPr lang="en-GB" noProof="0"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043359359"/>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Content Placeholder 3"/>
          <p:cNvSpPr>
            <a:spLocks noGrp="1"/>
          </p:cNvSpPr>
          <p:nvPr>
            <p:ph sz="quarter" idx="10"/>
          </p:nvPr>
        </p:nvSpPr>
        <p:spPr>
          <a:xfrm>
            <a:off x="433389" y="1835676"/>
            <a:ext cx="4648602" cy="5199025"/>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5" name="Content Placeholder 3"/>
          <p:cNvSpPr>
            <a:spLocks noGrp="1"/>
          </p:cNvSpPr>
          <p:nvPr>
            <p:ph sz="quarter" idx="20"/>
          </p:nvPr>
        </p:nvSpPr>
        <p:spPr>
          <a:xfrm>
            <a:off x="5612282" y="1835676"/>
            <a:ext cx="4644556" cy="5199025"/>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449148712"/>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8" name="Title Placeholder 1"/>
          <p:cNvSpPr>
            <a:spLocks noGrp="1"/>
          </p:cNvSpPr>
          <p:nvPr>
            <p:ph type="title" hasCustomPrompt="1"/>
          </p:nvPr>
        </p:nvSpPr>
        <p:spPr>
          <a:xfrm>
            <a:off x="433388" y="349987"/>
            <a:ext cx="9823450" cy="368284"/>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1" name="Content Placeholder 3"/>
          <p:cNvSpPr>
            <a:spLocks noGrp="1"/>
          </p:cNvSpPr>
          <p:nvPr>
            <p:ph sz="quarter" idx="10"/>
          </p:nvPr>
        </p:nvSpPr>
        <p:spPr>
          <a:xfrm>
            <a:off x="433388" y="1835676"/>
            <a:ext cx="4659283" cy="5199025"/>
          </a:xfrm>
          <a:prstGeom prst="rect">
            <a:avLst/>
          </a:prstGeom>
        </p:spPr>
        <p:txBody>
          <a:bodyPr>
            <a:noAutofit/>
          </a:bodyPr>
          <a:lstStyle>
            <a:lvl1pPr>
              <a:tabLst>
                <a:tab pos="5448137" algn="r"/>
              </a:tabLst>
              <a:defRPr sz="1733"/>
            </a:lvl1pPr>
            <a:lvl2pPr>
              <a:tabLst>
                <a:tab pos="5448137" algn="r"/>
              </a:tabLst>
              <a:defRPr sz="1733"/>
            </a:lvl2pPr>
            <a:lvl3pPr>
              <a:tabLst>
                <a:tab pos="5448137" algn="r"/>
              </a:tabLst>
              <a:defRPr sz="1733"/>
            </a:lvl3pPr>
            <a:lvl4pPr>
              <a:tabLst>
                <a:tab pos="5448137" algn="r"/>
              </a:tabLst>
              <a:defRPr sz="1733"/>
            </a:lvl4pPr>
            <a:lvl5pPr>
              <a:tabLst>
                <a:tab pos="5448137" algn="r"/>
              </a:tabLst>
              <a:defRPr baseline="0"/>
            </a:lvl5pPr>
            <a:lvl6pPr>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Content Placeholder 3"/>
          <p:cNvSpPr>
            <a:spLocks noGrp="1"/>
          </p:cNvSpPr>
          <p:nvPr>
            <p:ph sz="quarter" idx="20"/>
          </p:nvPr>
        </p:nvSpPr>
        <p:spPr>
          <a:xfrm>
            <a:off x="5598468" y="1835676"/>
            <a:ext cx="4658369" cy="5199025"/>
          </a:xfrm>
          <a:prstGeom prst="rect">
            <a:avLst/>
          </a:prstGeom>
        </p:spPr>
        <p:txBody>
          <a:bodyPr>
            <a:noAutofit/>
          </a:bodyPr>
          <a:lstStyle>
            <a:lvl1pPr>
              <a:tabLst>
                <a:tab pos="5448137" algn="r"/>
              </a:tabLst>
              <a:defRPr sz="1733"/>
            </a:lvl1pPr>
            <a:lvl2pPr>
              <a:tabLst>
                <a:tab pos="5448137" algn="r"/>
              </a:tabLst>
              <a:defRPr sz="1733"/>
            </a:lvl2pPr>
            <a:lvl3pPr>
              <a:tabLst>
                <a:tab pos="5448137" algn="r"/>
              </a:tabLst>
              <a:defRPr sz="1733"/>
            </a:lvl3pPr>
            <a:lvl4pPr>
              <a:tabLst>
                <a:tab pos="5448137" algn="r"/>
              </a:tabLst>
              <a:defRPr sz="1733"/>
            </a:lvl4pPr>
            <a:lvl5pPr>
              <a:tabLst>
                <a:tab pos="5448137" algn="r"/>
              </a:tabLst>
              <a:defRPr baseline="0"/>
            </a:lvl5pPr>
            <a:lvl6pPr>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917943714"/>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33388" y="1835676"/>
            <a:ext cx="4684044" cy="4911612"/>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Chart Placeholder 2"/>
          <p:cNvSpPr>
            <a:spLocks noGrp="1"/>
          </p:cNvSpPr>
          <p:nvPr>
            <p:ph type="chart" sz="quarter" idx="21"/>
          </p:nvPr>
        </p:nvSpPr>
        <p:spPr>
          <a:xfrm>
            <a:off x="5560956" y="2342434"/>
            <a:ext cx="4695882" cy="4404850"/>
          </a:xfrm>
        </p:spPr>
        <p:txBody>
          <a:bodyPr/>
          <a:lstStyle/>
          <a:p>
            <a:r>
              <a:rPr lang="en-GB" noProof="0" dirty="0" smtClean="0"/>
              <a:t>Click icon to add chart</a:t>
            </a:r>
            <a:endParaRPr lang="en-GB" noProof="0" dirty="0"/>
          </a:p>
        </p:txBody>
      </p:sp>
      <p:sp>
        <p:nvSpPr>
          <p:cNvPr id="6" name="Text Placeholder 5"/>
          <p:cNvSpPr>
            <a:spLocks noGrp="1"/>
          </p:cNvSpPr>
          <p:nvPr>
            <p:ph type="body" sz="quarter" idx="22"/>
          </p:nvPr>
        </p:nvSpPr>
        <p:spPr>
          <a:xfrm>
            <a:off x="5560956" y="1835673"/>
            <a:ext cx="4695882" cy="463729"/>
          </a:xfrm>
        </p:spPr>
        <p:txBody>
          <a:bodyPr/>
          <a:lstStyle/>
          <a:p>
            <a:pPr lvl="0"/>
            <a:r>
              <a:rPr lang="en-GB" noProof="0" dirty="0" smtClean="0"/>
              <a:t>Click to edit Master text styles</a:t>
            </a:r>
          </a:p>
        </p:txBody>
      </p:sp>
      <p:sp>
        <p:nvSpPr>
          <p:cNvPr id="11"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Title Placeholder 1"/>
          <p:cNvSpPr>
            <a:spLocks noGrp="1"/>
          </p:cNvSpPr>
          <p:nvPr>
            <p:ph type="title" hasCustomPrompt="1"/>
          </p:nvPr>
        </p:nvSpPr>
        <p:spPr>
          <a:xfrm>
            <a:off x="433388" y="349990"/>
            <a:ext cx="9823450" cy="36827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5" name="Text Placeholder 7"/>
          <p:cNvSpPr>
            <a:spLocks noGrp="1"/>
          </p:cNvSpPr>
          <p:nvPr>
            <p:ph type="body" sz="quarter" idx="23"/>
          </p:nvPr>
        </p:nvSpPr>
        <p:spPr>
          <a:xfrm>
            <a:off x="433388" y="6747289"/>
            <a:ext cx="9823450" cy="286924"/>
          </a:xfrm>
        </p:spPr>
        <p:txBody>
          <a:bodyPr>
            <a:noAutofit/>
          </a:bodyPr>
          <a:lstStyle>
            <a:lvl1pPr>
              <a:spcAft>
                <a:spcPts val="0"/>
              </a:spcAft>
              <a:defRPr sz="1000"/>
            </a:lvl1pPr>
          </a:lstStyle>
          <a:p>
            <a:pPr lvl="0"/>
            <a:r>
              <a:rPr lang="en-GB"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139856911"/>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5560956" y="2342434"/>
            <a:ext cx="4695882" cy="4404850"/>
          </a:xfrm>
        </p:spPr>
        <p:txBody>
          <a:bodyPr/>
          <a:lstStyle/>
          <a:p>
            <a:r>
              <a:rPr lang="en-GB" dirty="0" smtClean="0"/>
              <a:t>Click icon to add chart</a:t>
            </a:r>
            <a:endParaRPr lang="en-GB" dirty="0"/>
          </a:p>
        </p:txBody>
      </p:sp>
      <p:sp>
        <p:nvSpPr>
          <p:cNvPr id="6" name="Text Placeholder 5"/>
          <p:cNvSpPr>
            <a:spLocks noGrp="1"/>
          </p:cNvSpPr>
          <p:nvPr>
            <p:ph type="body" sz="quarter" idx="22"/>
          </p:nvPr>
        </p:nvSpPr>
        <p:spPr>
          <a:xfrm>
            <a:off x="5560956" y="1835673"/>
            <a:ext cx="4695882" cy="463729"/>
          </a:xfrm>
        </p:spPr>
        <p:txBody>
          <a:bodyPr/>
          <a:lstStyle/>
          <a:p>
            <a:pPr lvl="0"/>
            <a:r>
              <a:rPr lang="en-GB" noProof="0" dirty="0" smtClean="0"/>
              <a:t>Click to edit Master text styles</a:t>
            </a:r>
          </a:p>
        </p:txBody>
      </p:sp>
      <p:sp>
        <p:nvSpPr>
          <p:cNvPr id="11"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Title Placeholder 1"/>
          <p:cNvSpPr>
            <a:spLocks noGrp="1"/>
          </p:cNvSpPr>
          <p:nvPr>
            <p:ph type="title" hasCustomPrompt="1"/>
          </p:nvPr>
        </p:nvSpPr>
        <p:spPr>
          <a:xfrm>
            <a:off x="433388" y="349990"/>
            <a:ext cx="9823450" cy="36827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5" name="Text Placeholder 7"/>
          <p:cNvSpPr>
            <a:spLocks noGrp="1"/>
          </p:cNvSpPr>
          <p:nvPr>
            <p:ph type="body" sz="quarter" idx="23"/>
          </p:nvPr>
        </p:nvSpPr>
        <p:spPr>
          <a:xfrm>
            <a:off x="433389" y="6747290"/>
            <a:ext cx="9798088" cy="286924"/>
          </a:xfrm>
        </p:spPr>
        <p:txBody>
          <a:bodyPr>
            <a:noAutofit/>
          </a:bodyPr>
          <a:lstStyle>
            <a:lvl1pPr>
              <a:spcAft>
                <a:spcPts val="0"/>
              </a:spcAft>
              <a:defRPr sz="1000"/>
            </a:lvl1pPr>
          </a:lstStyle>
          <a:p>
            <a:pPr lvl="0"/>
            <a:r>
              <a:rPr lang="en-GB" dirty="0" smtClean="0"/>
              <a:t>Click to edit Master text styles</a:t>
            </a:r>
          </a:p>
        </p:txBody>
      </p:sp>
      <p:sp>
        <p:nvSpPr>
          <p:cNvPr id="9" name="Chart Placeholder 2"/>
          <p:cNvSpPr>
            <a:spLocks noGrp="1"/>
          </p:cNvSpPr>
          <p:nvPr>
            <p:ph type="chart" sz="quarter" idx="24"/>
          </p:nvPr>
        </p:nvSpPr>
        <p:spPr>
          <a:xfrm>
            <a:off x="433389" y="2342434"/>
            <a:ext cx="4688646" cy="4404850"/>
          </a:xfrm>
        </p:spPr>
        <p:txBody>
          <a:bodyPr/>
          <a:lstStyle/>
          <a:p>
            <a:r>
              <a:rPr lang="en-GB" dirty="0" smtClean="0"/>
              <a:t>Click icon to add chart</a:t>
            </a:r>
            <a:endParaRPr lang="en-GB" dirty="0"/>
          </a:p>
        </p:txBody>
      </p:sp>
      <p:sp>
        <p:nvSpPr>
          <p:cNvPr id="12" name="Text Placeholder 5"/>
          <p:cNvSpPr>
            <a:spLocks noGrp="1"/>
          </p:cNvSpPr>
          <p:nvPr>
            <p:ph type="body" sz="quarter" idx="25"/>
          </p:nvPr>
        </p:nvSpPr>
        <p:spPr>
          <a:xfrm>
            <a:off x="433385" y="1835673"/>
            <a:ext cx="4688649" cy="463729"/>
          </a:xfrm>
        </p:spPr>
        <p:txBody>
          <a:bodyPr/>
          <a:lstStyle/>
          <a:p>
            <a:pPr lvl="0"/>
            <a:r>
              <a:rPr lang="en-GB" noProof="0" dirty="0" smtClean="0"/>
              <a:t>Click to edit Master text styles</a:t>
            </a:r>
          </a:p>
        </p:txBody>
      </p:sp>
      <p:sp>
        <p:nvSpPr>
          <p:cNvPr id="2" name="Footer Placeholder 1"/>
          <p:cNvSpPr>
            <a:spLocks noGrp="1"/>
          </p:cNvSpPr>
          <p:nvPr>
            <p:ph type="ftr" sz="quarter" idx="2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47039357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439927" y="349989"/>
            <a:ext cx="9816912" cy="368282"/>
          </a:xfrm>
        </p:spPr>
        <p:txBody>
          <a:bodyPr/>
          <a:lstStyle/>
          <a:p>
            <a:r>
              <a:rPr lang="en-GB" noProof="0" dirty="0" smtClean="0"/>
              <a:t>Click to edit Master title style</a:t>
            </a:r>
            <a:endParaRPr lang="en-GB" noProof="0" dirty="0"/>
          </a:p>
        </p:txBody>
      </p:sp>
      <p:sp>
        <p:nvSpPr>
          <p:cNvPr id="4" name="Text Placeholder 8"/>
          <p:cNvSpPr>
            <a:spLocks noGrp="1"/>
          </p:cNvSpPr>
          <p:nvPr>
            <p:ph type="body" sz="quarter" idx="17"/>
          </p:nvPr>
        </p:nvSpPr>
        <p:spPr>
          <a:xfrm>
            <a:off x="464340"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Text Placeholder 8"/>
          <p:cNvSpPr>
            <a:spLocks noGrp="1"/>
          </p:cNvSpPr>
          <p:nvPr>
            <p:ph type="body" sz="quarter" idx="18"/>
          </p:nvPr>
        </p:nvSpPr>
        <p:spPr>
          <a:xfrm>
            <a:off x="7952698"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ext Placeholder 8"/>
          <p:cNvSpPr>
            <a:spLocks noGrp="1"/>
          </p:cNvSpPr>
          <p:nvPr>
            <p:ph type="body" sz="quarter" idx="19"/>
          </p:nvPr>
        </p:nvSpPr>
        <p:spPr>
          <a:xfrm>
            <a:off x="2960460"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7" name="Text Placeholder 8"/>
          <p:cNvSpPr>
            <a:spLocks noGrp="1"/>
          </p:cNvSpPr>
          <p:nvPr>
            <p:ph type="body" sz="quarter" idx="20"/>
          </p:nvPr>
        </p:nvSpPr>
        <p:spPr>
          <a:xfrm>
            <a:off x="5456578"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3" hasCustomPrompt="1"/>
          </p:nvPr>
        </p:nvSpPr>
        <p:spPr>
          <a:xfrm>
            <a:off x="439926" y="718270"/>
            <a:ext cx="9816912"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1"/>
          </p:nvPr>
        </p:nvSpPr>
        <p:spPr/>
        <p:txBody>
          <a:bodyPr/>
          <a:lstStyle/>
          <a:p>
            <a:r>
              <a:rPr lang="en-GB" smtClean="0"/>
              <a:t>DRAFT: Prudential TCFD Readiness Report </a:t>
            </a:r>
            <a:endParaRPr lang="en-GB" dirty="0"/>
          </a:p>
        </p:txBody>
      </p:sp>
    </p:spTree>
    <p:extLst>
      <p:ext uri="{BB962C8B-B14F-4D97-AF65-F5344CB8AC3E}">
        <p14:creationId xmlns:p14="http://schemas.microsoft.com/office/powerpoint/2010/main" val="2912430734"/>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84" y="349990"/>
            <a:ext cx="9823449"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6" name="Content Placeholder 3"/>
          <p:cNvSpPr>
            <a:spLocks noGrp="1"/>
          </p:cNvSpPr>
          <p:nvPr>
            <p:ph sz="quarter" idx="10"/>
          </p:nvPr>
        </p:nvSpPr>
        <p:spPr>
          <a:xfrm>
            <a:off x="433389" y="1835675"/>
            <a:ext cx="3917486" cy="5199027"/>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Content Placeholder 3"/>
          <p:cNvSpPr>
            <a:spLocks noGrp="1"/>
          </p:cNvSpPr>
          <p:nvPr>
            <p:ph sz="quarter" idx="16"/>
          </p:nvPr>
        </p:nvSpPr>
        <p:spPr>
          <a:xfrm>
            <a:off x="4779704" y="1874176"/>
            <a:ext cx="5477134" cy="5160528"/>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2" name="Footer Placeholder 1"/>
          <p:cNvSpPr>
            <a:spLocks noGrp="1"/>
          </p:cNvSpPr>
          <p:nvPr>
            <p:ph type="ftr" sz="quarter" idx="17"/>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674436848"/>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92" y="349987"/>
            <a:ext cx="9823451" cy="368284"/>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6" name="Content Placeholder 3"/>
          <p:cNvSpPr>
            <a:spLocks noGrp="1"/>
          </p:cNvSpPr>
          <p:nvPr>
            <p:ph sz="quarter" idx="10"/>
          </p:nvPr>
        </p:nvSpPr>
        <p:spPr>
          <a:xfrm>
            <a:off x="6645448" y="1828388"/>
            <a:ext cx="3611390" cy="5206312"/>
          </a:xfrm>
          <a:prstGeom prst="rect">
            <a:avLst/>
          </a:prstGeom>
        </p:spPr>
        <p:txBody>
          <a:bodyPr>
            <a:noAutofit/>
          </a:bodyPr>
          <a:lstStyle>
            <a:lvl1pPr>
              <a:tabLst>
                <a:tab pos="5448137" algn="r"/>
              </a:tabLst>
              <a:defRPr sz="2383">
                <a:solidFill>
                  <a:schemeClr val="accent3"/>
                </a:solidFill>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p:txBody>
      </p:sp>
      <p:sp>
        <p:nvSpPr>
          <p:cNvPr id="8" name="Content Placeholder 3"/>
          <p:cNvSpPr>
            <a:spLocks noGrp="1"/>
          </p:cNvSpPr>
          <p:nvPr>
            <p:ph sz="quarter" idx="16"/>
          </p:nvPr>
        </p:nvSpPr>
        <p:spPr>
          <a:xfrm>
            <a:off x="433388" y="1835672"/>
            <a:ext cx="5712303" cy="5199026"/>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3" hasCustomPrompt="1"/>
          </p:nvPr>
        </p:nvSpPr>
        <p:spPr>
          <a:xfrm>
            <a:off x="433389"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2" name="Footer Placeholder 1"/>
          <p:cNvSpPr>
            <a:spLocks noGrp="1"/>
          </p:cNvSpPr>
          <p:nvPr>
            <p:ph type="ftr" sz="quarter" idx="17"/>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198916803"/>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394" y="349987"/>
            <a:ext cx="9823449" cy="368284"/>
          </a:xfrm>
        </p:spPr>
        <p:txBody>
          <a:bodyPr/>
          <a:lstStyle/>
          <a:p>
            <a:r>
              <a:rPr lang="en-GB" dirty="0" smtClean="0"/>
              <a:t>Click to add title</a:t>
            </a:r>
            <a:endParaRPr lang="en-GB" dirty="0"/>
          </a:p>
        </p:txBody>
      </p:sp>
      <p:sp>
        <p:nvSpPr>
          <p:cNvPr id="4" name="Picture Placeholder 6"/>
          <p:cNvSpPr>
            <a:spLocks noGrp="1"/>
          </p:cNvSpPr>
          <p:nvPr>
            <p:ph type="pic" sz="quarter" idx="13"/>
          </p:nvPr>
        </p:nvSpPr>
        <p:spPr>
          <a:xfrm>
            <a:off x="437101" y="1870153"/>
            <a:ext cx="2378297" cy="1388916"/>
          </a:xfrm>
        </p:spPr>
        <p:txBody>
          <a:bodyPr lIns="0" tIns="0" rIns="0" bIns="0">
            <a:noAutofit/>
          </a:bodyPr>
          <a:lstStyle/>
          <a:p>
            <a:r>
              <a:rPr lang="en-GB" noProof="0" dirty="0" smtClean="0"/>
              <a:t>Click icon to add picture</a:t>
            </a:r>
            <a:endParaRPr lang="en-GB" noProof="0" dirty="0"/>
          </a:p>
        </p:txBody>
      </p:sp>
      <p:sp>
        <p:nvSpPr>
          <p:cNvPr id="5" name="Picture Placeholder 6"/>
          <p:cNvSpPr>
            <a:spLocks noGrp="1"/>
          </p:cNvSpPr>
          <p:nvPr>
            <p:ph type="pic" sz="quarter" idx="14"/>
          </p:nvPr>
        </p:nvSpPr>
        <p:spPr>
          <a:xfrm>
            <a:off x="2942302" y="1874172"/>
            <a:ext cx="2378297" cy="1388916"/>
          </a:xfrm>
        </p:spPr>
        <p:txBody>
          <a:bodyPr lIns="0" tIns="0" rIns="0" bIns="0">
            <a:noAutofit/>
          </a:bodyPr>
          <a:lstStyle/>
          <a:p>
            <a:r>
              <a:rPr lang="en-GB" noProof="0" dirty="0" smtClean="0"/>
              <a:t>Click icon to add picture</a:t>
            </a:r>
            <a:endParaRPr lang="en-GB" noProof="0" dirty="0"/>
          </a:p>
        </p:txBody>
      </p:sp>
      <p:sp>
        <p:nvSpPr>
          <p:cNvPr id="6" name="Picture Placeholder 6"/>
          <p:cNvSpPr>
            <a:spLocks noGrp="1"/>
          </p:cNvSpPr>
          <p:nvPr>
            <p:ph type="pic" sz="quarter" idx="15"/>
          </p:nvPr>
        </p:nvSpPr>
        <p:spPr>
          <a:xfrm>
            <a:off x="5394883" y="1874172"/>
            <a:ext cx="2378297" cy="1388916"/>
          </a:xfrm>
        </p:spPr>
        <p:txBody>
          <a:bodyPr lIns="0" tIns="0" rIns="0" bIns="0">
            <a:noAutofit/>
          </a:bodyPr>
          <a:lstStyle/>
          <a:p>
            <a:r>
              <a:rPr lang="en-GB" noProof="0" dirty="0" smtClean="0"/>
              <a:t>Click icon to add picture</a:t>
            </a:r>
            <a:endParaRPr lang="en-GB" noProof="0" dirty="0"/>
          </a:p>
        </p:txBody>
      </p:sp>
      <p:sp>
        <p:nvSpPr>
          <p:cNvPr id="7" name="Picture Placeholder 6"/>
          <p:cNvSpPr>
            <a:spLocks noGrp="1"/>
          </p:cNvSpPr>
          <p:nvPr>
            <p:ph type="pic" sz="quarter" idx="16"/>
          </p:nvPr>
        </p:nvSpPr>
        <p:spPr>
          <a:xfrm>
            <a:off x="7885037" y="1874172"/>
            <a:ext cx="2378297" cy="1388916"/>
          </a:xfrm>
        </p:spPr>
        <p:txBody>
          <a:bodyPr lIns="0" tIns="0" rIns="0" bIns="0">
            <a:noAutofit/>
          </a:bodyPr>
          <a:lstStyle/>
          <a:p>
            <a:r>
              <a:rPr lang="en-GB" noProof="0" dirty="0" smtClean="0"/>
              <a:t>Click icon to add picture</a:t>
            </a:r>
            <a:endParaRPr lang="en-GB" noProof="0" dirty="0"/>
          </a:p>
        </p:txBody>
      </p:sp>
      <p:sp>
        <p:nvSpPr>
          <p:cNvPr id="9" name="Text Placeholder 8"/>
          <p:cNvSpPr>
            <a:spLocks noGrp="1"/>
          </p:cNvSpPr>
          <p:nvPr>
            <p:ph type="body" sz="quarter" idx="17"/>
          </p:nvPr>
        </p:nvSpPr>
        <p:spPr>
          <a:xfrm>
            <a:off x="433388" y="3439833"/>
            <a:ext cx="2385723" cy="3590843"/>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p:nvPr>
        </p:nvSpPr>
        <p:spPr>
          <a:xfrm>
            <a:off x="5400449" y="3439834"/>
            <a:ext cx="2378297" cy="3594868"/>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Text Placeholder 8"/>
          <p:cNvSpPr>
            <a:spLocks noGrp="1"/>
          </p:cNvSpPr>
          <p:nvPr>
            <p:ph type="body" sz="quarter" idx="19"/>
          </p:nvPr>
        </p:nvSpPr>
        <p:spPr>
          <a:xfrm>
            <a:off x="2946941" y="3443858"/>
            <a:ext cx="2378297" cy="3590844"/>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 Placeholder 8"/>
          <p:cNvSpPr>
            <a:spLocks noGrp="1"/>
          </p:cNvSpPr>
          <p:nvPr>
            <p:ph type="body" sz="quarter" idx="20"/>
          </p:nvPr>
        </p:nvSpPr>
        <p:spPr>
          <a:xfrm>
            <a:off x="7891535" y="3439833"/>
            <a:ext cx="2365303" cy="3590843"/>
          </a:xfrm>
        </p:spPr>
        <p:txBody>
          <a:bodyPr/>
          <a:lstStyle>
            <a:lvl1pPr>
              <a:defRPr b="1">
                <a:solidFill>
                  <a:schemeClr val="accent1"/>
                </a:solidFill>
              </a:defRPr>
            </a:lvl1pPr>
            <a:lvl2pPr>
              <a:spcAft>
                <a:spcPts val="0"/>
              </a:spcAft>
              <a:defRPr/>
            </a:lvl2pPr>
            <a:lvl3pPr marL="171450" indent="-17145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8"/>
          <p:cNvSpPr>
            <a:spLocks noGrp="1"/>
          </p:cNvSpPr>
          <p:nvPr>
            <p:ph type="body" sz="quarter" idx="21"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3" name="Footer Placeholder 2"/>
          <p:cNvSpPr>
            <a:spLocks noGrp="1"/>
          </p:cNvSpPr>
          <p:nvPr>
            <p:ph type="ftr" sz="quarter" idx="22"/>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233694646"/>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44" y="349987"/>
            <a:ext cx="9823391" cy="368284"/>
          </a:xfrm>
        </p:spPr>
        <p:txBody>
          <a:bodyPr/>
          <a:lstStyle/>
          <a:p>
            <a:r>
              <a:rPr lang="en-GB" dirty="0" smtClean="0"/>
              <a:t>Click to add title</a:t>
            </a:r>
            <a:endParaRPr lang="en-GB" noProof="0" dirty="0"/>
          </a:p>
        </p:txBody>
      </p:sp>
      <p:sp>
        <p:nvSpPr>
          <p:cNvPr id="4" name="Rectangle 3"/>
          <p:cNvSpPr/>
          <p:nvPr userDrawn="1"/>
        </p:nvSpPr>
        <p:spPr>
          <a:xfrm>
            <a:off x="433388" y="1881842"/>
            <a:ext cx="482833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5" name="Rectangle 4"/>
          <p:cNvSpPr/>
          <p:nvPr userDrawn="1"/>
        </p:nvSpPr>
        <p:spPr>
          <a:xfrm>
            <a:off x="5435599" y="1874170"/>
            <a:ext cx="4827600" cy="67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6" name="Rectangle 5"/>
          <p:cNvSpPr/>
          <p:nvPr userDrawn="1"/>
        </p:nvSpPr>
        <p:spPr>
          <a:xfrm>
            <a:off x="432441" y="4481101"/>
            <a:ext cx="48276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7" name="Rectangle 6"/>
          <p:cNvSpPr/>
          <p:nvPr userDrawn="1"/>
        </p:nvSpPr>
        <p:spPr>
          <a:xfrm>
            <a:off x="5447600" y="4481101"/>
            <a:ext cx="48276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8" name="Picture Placeholder 11"/>
          <p:cNvSpPr>
            <a:spLocks noGrp="1"/>
          </p:cNvSpPr>
          <p:nvPr>
            <p:ph type="pic" sz="quarter" idx="25"/>
          </p:nvPr>
        </p:nvSpPr>
        <p:spPr>
          <a:xfrm>
            <a:off x="433388" y="2072587"/>
            <a:ext cx="1703488" cy="1627016"/>
          </a:xfrm>
        </p:spPr>
        <p:txBody>
          <a:bodyPr/>
          <a:lstStyle>
            <a:lvl1pPr algn="ctr">
              <a:defRPr/>
            </a:lvl1pPr>
          </a:lstStyle>
          <a:p>
            <a:r>
              <a:rPr lang="en-GB" dirty="0" smtClean="0"/>
              <a:t>Click icon to add picture</a:t>
            </a:r>
            <a:endParaRPr lang="en-GB" dirty="0"/>
          </a:p>
        </p:txBody>
      </p:sp>
      <p:sp>
        <p:nvSpPr>
          <p:cNvPr id="9" name="Picture Placeholder 11"/>
          <p:cNvSpPr>
            <a:spLocks noGrp="1"/>
          </p:cNvSpPr>
          <p:nvPr>
            <p:ph type="pic" sz="quarter" idx="27"/>
          </p:nvPr>
        </p:nvSpPr>
        <p:spPr>
          <a:xfrm>
            <a:off x="5458231" y="2072587"/>
            <a:ext cx="1725844" cy="1627016"/>
          </a:xfrm>
        </p:spPr>
        <p:txBody>
          <a:bodyPr/>
          <a:lstStyle>
            <a:lvl1pPr algn="ctr">
              <a:defRPr/>
            </a:lvl1pPr>
          </a:lstStyle>
          <a:p>
            <a:r>
              <a:rPr lang="en-GB" dirty="0" smtClean="0"/>
              <a:t>Click icon to add picture</a:t>
            </a:r>
            <a:endParaRPr lang="en-GB" dirty="0"/>
          </a:p>
        </p:txBody>
      </p:sp>
      <p:sp>
        <p:nvSpPr>
          <p:cNvPr id="10" name="Picture Placeholder 11"/>
          <p:cNvSpPr>
            <a:spLocks noGrp="1"/>
          </p:cNvSpPr>
          <p:nvPr>
            <p:ph type="pic" sz="quarter" idx="29"/>
          </p:nvPr>
        </p:nvSpPr>
        <p:spPr>
          <a:xfrm>
            <a:off x="433388" y="4691687"/>
            <a:ext cx="1703489" cy="1627016"/>
          </a:xfrm>
        </p:spPr>
        <p:txBody>
          <a:bodyPr/>
          <a:lstStyle>
            <a:lvl1pPr algn="ctr">
              <a:defRPr/>
            </a:lvl1pPr>
          </a:lstStyle>
          <a:p>
            <a:r>
              <a:rPr lang="en-GB" dirty="0" smtClean="0"/>
              <a:t>Click icon to add picture</a:t>
            </a:r>
            <a:endParaRPr lang="en-GB" dirty="0"/>
          </a:p>
        </p:txBody>
      </p:sp>
      <p:sp>
        <p:nvSpPr>
          <p:cNvPr id="11" name="Picture Placeholder 11"/>
          <p:cNvSpPr>
            <a:spLocks noGrp="1"/>
          </p:cNvSpPr>
          <p:nvPr>
            <p:ph type="pic" sz="quarter" idx="31"/>
          </p:nvPr>
        </p:nvSpPr>
        <p:spPr>
          <a:xfrm>
            <a:off x="5458231" y="4691687"/>
            <a:ext cx="1725844" cy="1627016"/>
          </a:xfrm>
        </p:spPr>
        <p:txBody>
          <a:bodyPr/>
          <a:lstStyle>
            <a:lvl1pPr algn="ctr">
              <a:defRPr/>
            </a:lvl1pPr>
          </a:lstStyle>
          <a:p>
            <a:r>
              <a:rPr lang="en-GB" dirty="0" smtClean="0"/>
              <a:t>Click icon to add picture</a:t>
            </a:r>
            <a:endParaRPr lang="en-GB" dirty="0"/>
          </a:p>
        </p:txBody>
      </p:sp>
      <p:sp>
        <p:nvSpPr>
          <p:cNvPr id="13" name="Text Placeholder 12"/>
          <p:cNvSpPr>
            <a:spLocks noGrp="1"/>
          </p:cNvSpPr>
          <p:nvPr>
            <p:ph type="body" sz="quarter" idx="32"/>
          </p:nvPr>
        </p:nvSpPr>
        <p:spPr>
          <a:xfrm>
            <a:off x="2353289" y="2072587"/>
            <a:ext cx="2883422"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4" name="Text Placeholder 12"/>
          <p:cNvSpPr>
            <a:spLocks noGrp="1"/>
          </p:cNvSpPr>
          <p:nvPr>
            <p:ph type="body" sz="quarter" idx="33"/>
          </p:nvPr>
        </p:nvSpPr>
        <p:spPr>
          <a:xfrm>
            <a:off x="7363391" y="2072587"/>
            <a:ext cx="2899808"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5" name="Text Placeholder 12"/>
          <p:cNvSpPr>
            <a:spLocks noGrp="1"/>
          </p:cNvSpPr>
          <p:nvPr>
            <p:ph type="body" sz="quarter" idx="34"/>
          </p:nvPr>
        </p:nvSpPr>
        <p:spPr>
          <a:xfrm>
            <a:off x="2353289" y="4691687"/>
            <a:ext cx="2883422"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6" name="Text Placeholder 12"/>
          <p:cNvSpPr>
            <a:spLocks noGrp="1"/>
          </p:cNvSpPr>
          <p:nvPr>
            <p:ph type="body" sz="quarter" idx="35"/>
          </p:nvPr>
        </p:nvSpPr>
        <p:spPr>
          <a:xfrm>
            <a:off x="7363391" y="4691687"/>
            <a:ext cx="2893447"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7"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3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703384948"/>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44" y="349992"/>
            <a:ext cx="9823391" cy="368278"/>
          </a:xfrm>
        </p:spPr>
        <p:txBody>
          <a:bodyPr/>
          <a:lstStyle/>
          <a:p>
            <a:r>
              <a:rPr lang="en-GB" dirty="0" smtClean="0"/>
              <a:t>Click to add title</a:t>
            </a:r>
            <a:endParaRPr lang="en-GB" noProof="0" dirty="0"/>
          </a:p>
        </p:txBody>
      </p:sp>
      <p:sp>
        <p:nvSpPr>
          <p:cNvPr id="4" name="Picture Placeholder 7"/>
          <p:cNvSpPr>
            <a:spLocks noGrp="1"/>
          </p:cNvSpPr>
          <p:nvPr>
            <p:ph type="pic" sz="quarter" idx="13"/>
          </p:nvPr>
        </p:nvSpPr>
        <p:spPr>
          <a:xfrm>
            <a:off x="441943" y="1874173"/>
            <a:ext cx="3205601" cy="2173406"/>
          </a:xfrm>
        </p:spPr>
        <p:txBody>
          <a:bodyPr/>
          <a:lstStyle/>
          <a:p>
            <a:r>
              <a:rPr lang="en-GB" noProof="0" dirty="0" smtClean="0"/>
              <a:t>Click icon to add picture</a:t>
            </a:r>
            <a:endParaRPr lang="en-GB" noProof="0" dirty="0"/>
          </a:p>
        </p:txBody>
      </p:sp>
      <p:sp>
        <p:nvSpPr>
          <p:cNvPr id="5" name="Picture Placeholder 7"/>
          <p:cNvSpPr>
            <a:spLocks noGrp="1"/>
          </p:cNvSpPr>
          <p:nvPr>
            <p:ph type="pic" sz="quarter" idx="14"/>
          </p:nvPr>
        </p:nvSpPr>
        <p:spPr>
          <a:xfrm>
            <a:off x="7057708" y="1874173"/>
            <a:ext cx="3205601" cy="2173406"/>
          </a:xfrm>
        </p:spPr>
        <p:txBody>
          <a:bodyPr/>
          <a:lstStyle/>
          <a:p>
            <a:r>
              <a:rPr lang="en-GB" noProof="0" dirty="0" smtClean="0"/>
              <a:t>Click icon to add picture</a:t>
            </a:r>
            <a:endParaRPr lang="en-GB" noProof="0" dirty="0"/>
          </a:p>
        </p:txBody>
      </p:sp>
      <p:sp>
        <p:nvSpPr>
          <p:cNvPr id="6" name="Picture Placeholder 7"/>
          <p:cNvSpPr>
            <a:spLocks noGrp="1"/>
          </p:cNvSpPr>
          <p:nvPr>
            <p:ph type="pic" sz="quarter" idx="15"/>
          </p:nvPr>
        </p:nvSpPr>
        <p:spPr>
          <a:xfrm>
            <a:off x="3749826" y="1874176"/>
            <a:ext cx="3205601" cy="2173406"/>
          </a:xfrm>
        </p:spPr>
        <p:txBody>
          <a:bodyPr/>
          <a:lstStyle/>
          <a:p>
            <a:r>
              <a:rPr lang="en-GB" noProof="0" dirty="0" smtClean="0"/>
              <a:t>Click icon to add picture</a:t>
            </a:r>
            <a:endParaRPr lang="en-GB" noProof="0" dirty="0"/>
          </a:p>
        </p:txBody>
      </p:sp>
      <p:sp>
        <p:nvSpPr>
          <p:cNvPr id="9" name="Text Placeholder 18"/>
          <p:cNvSpPr>
            <a:spLocks noGrp="1"/>
          </p:cNvSpPr>
          <p:nvPr>
            <p:ph idx="1" hasCustomPrompt="1"/>
          </p:nvPr>
        </p:nvSpPr>
        <p:spPr>
          <a:xfrm>
            <a:off x="441944"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18"/>
          <p:cNvSpPr>
            <a:spLocks noGrp="1"/>
          </p:cNvSpPr>
          <p:nvPr>
            <p:ph idx="16" hasCustomPrompt="1"/>
          </p:nvPr>
        </p:nvSpPr>
        <p:spPr>
          <a:xfrm>
            <a:off x="3749826"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4" name="Text Placeholder 18"/>
          <p:cNvSpPr>
            <a:spLocks noGrp="1"/>
          </p:cNvSpPr>
          <p:nvPr>
            <p:ph idx="17" hasCustomPrompt="1"/>
          </p:nvPr>
        </p:nvSpPr>
        <p:spPr>
          <a:xfrm>
            <a:off x="7057708"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19"/>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029419143"/>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33388" y="718270"/>
            <a:ext cx="9823450" cy="834730"/>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1" name="Title Placeholder 1"/>
          <p:cNvSpPr>
            <a:spLocks noGrp="1"/>
          </p:cNvSpPr>
          <p:nvPr>
            <p:ph type="title" hasCustomPrompt="1"/>
          </p:nvPr>
        </p:nvSpPr>
        <p:spPr>
          <a:xfrm>
            <a:off x="433388" y="349989"/>
            <a:ext cx="9823450" cy="368282"/>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245583726"/>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48299" y="2047982"/>
            <a:ext cx="4811558"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21"/>
          </p:nvPr>
        </p:nvSpPr>
        <p:spPr>
          <a:xfrm>
            <a:off x="5441862" y="2047982"/>
            <a:ext cx="4814976"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Content Placeholder 9"/>
          <p:cNvSpPr>
            <a:spLocks noGrp="1"/>
          </p:cNvSpPr>
          <p:nvPr>
            <p:ph sz="quarter" idx="23" hasCustomPrompt="1"/>
          </p:nvPr>
        </p:nvSpPr>
        <p:spPr>
          <a:xfrm>
            <a:off x="4060275" y="204194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12" name="Content Placeholder 10"/>
          <p:cNvSpPr>
            <a:spLocks noGrp="1"/>
          </p:cNvSpPr>
          <p:nvPr>
            <p:ph sz="quarter" idx="24" hasCustomPrompt="1"/>
          </p:nvPr>
        </p:nvSpPr>
        <p:spPr>
          <a:xfrm>
            <a:off x="9068838" y="204798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2" name="Title 1"/>
          <p:cNvSpPr>
            <a:spLocks noGrp="1"/>
          </p:cNvSpPr>
          <p:nvPr>
            <p:ph type="title" hasCustomPrompt="1"/>
          </p:nvPr>
        </p:nvSpPr>
        <p:spPr>
          <a:xfrm>
            <a:off x="433389" y="349992"/>
            <a:ext cx="9823450" cy="368278"/>
          </a:xfrm>
        </p:spPr>
        <p:txBody>
          <a:bodyPr/>
          <a:lstStyle/>
          <a:p>
            <a:r>
              <a:rPr lang="en-GB" dirty="0" smtClean="0"/>
              <a:t>Click to add title</a:t>
            </a:r>
            <a:endParaRPr lang="en-GB" noProof="0" dirty="0"/>
          </a:p>
        </p:txBody>
      </p:sp>
      <p:sp>
        <p:nvSpPr>
          <p:cNvPr id="4" name="Rectangle 3"/>
          <p:cNvSpPr/>
          <p:nvPr userDrawn="1"/>
        </p:nvSpPr>
        <p:spPr>
          <a:xfrm>
            <a:off x="432257"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5" name="Rectangle 4"/>
          <p:cNvSpPr/>
          <p:nvPr userDrawn="1"/>
        </p:nvSpPr>
        <p:spPr>
          <a:xfrm>
            <a:off x="5441800"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16"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2"/>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782584118"/>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18" name="Text Placeholder 8"/>
          <p:cNvSpPr>
            <a:spLocks noGrp="1"/>
          </p:cNvSpPr>
          <p:nvPr>
            <p:ph type="body" sz="quarter" idx="17"/>
          </p:nvPr>
        </p:nvSpPr>
        <p:spPr>
          <a:xfrm>
            <a:off x="432257" y="2047982"/>
            <a:ext cx="4827600"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9" name="Text Placeholder 8"/>
          <p:cNvSpPr>
            <a:spLocks noGrp="1"/>
          </p:cNvSpPr>
          <p:nvPr>
            <p:ph type="body" sz="quarter" idx="21"/>
          </p:nvPr>
        </p:nvSpPr>
        <p:spPr>
          <a:xfrm>
            <a:off x="5441862" y="2047982"/>
            <a:ext cx="4814976"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0" name="Title 1"/>
          <p:cNvSpPr>
            <a:spLocks noGrp="1"/>
          </p:cNvSpPr>
          <p:nvPr>
            <p:ph type="title"/>
          </p:nvPr>
        </p:nvSpPr>
        <p:spPr>
          <a:xfrm>
            <a:off x="433389" y="349992"/>
            <a:ext cx="9823450" cy="368278"/>
          </a:xfrm>
        </p:spPr>
        <p:txBody>
          <a:bodyPr/>
          <a:lstStyle/>
          <a:p>
            <a:r>
              <a:rPr lang="en-GB" noProof="0" dirty="0" smtClean="0"/>
              <a:t>Click to edit Master title style</a:t>
            </a:r>
            <a:endParaRPr lang="en-GB" noProof="0" dirty="0"/>
          </a:p>
        </p:txBody>
      </p:sp>
      <p:sp>
        <p:nvSpPr>
          <p:cNvPr id="21" name="Rectangle 20"/>
          <p:cNvSpPr/>
          <p:nvPr userDrawn="1"/>
        </p:nvSpPr>
        <p:spPr>
          <a:xfrm>
            <a:off x="432257"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2" name="Rectangle 21"/>
          <p:cNvSpPr/>
          <p:nvPr userDrawn="1"/>
        </p:nvSpPr>
        <p:spPr>
          <a:xfrm>
            <a:off x="5441800"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5"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26" name="Text Placeholder 8"/>
          <p:cNvSpPr>
            <a:spLocks noGrp="1"/>
          </p:cNvSpPr>
          <p:nvPr>
            <p:ph type="body" sz="quarter" idx="22"/>
          </p:nvPr>
        </p:nvSpPr>
        <p:spPr>
          <a:xfrm>
            <a:off x="432257" y="4590656"/>
            <a:ext cx="4835622"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7" name="Text Placeholder 8"/>
          <p:cNvSpPr>
            <a:spLocks noGrp="1"/>
          </p:cNvSpPr>
          <p:nvPr>
            <p:ph type="body" sz="quarter" idx="23"/>
          </p:nvPr>
        </p:nvSpPr>
        <p:spPr>
          <a:xfrm>
            <a:off x="5435600" y="4590656"/>
            <a:ext cx="4829260"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8" name="Rectangle 27"/>
          <p:cNvSpPr/>
          <p:nvPr userDrawn="1"/>
        </p:nvSpPr>
        <p:spPr>
          <a:xfrm>
            <a:off x="440279" y="4422538"/>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9" name="Rectangle 28"/>
          <p:cNvSpPr/>
          <p:nvPr userDrawn="1"/>
        </p:nvSpPr>
        <p:spPr>
          <a:xfrm>
            <a:off x="5449822" y="4422538"/>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 name="Footer Placeholder 1"/>
          <p:cNvSpPr>
            <a:spLocks noGrp="1"/>
          </p:cNvSpPr>
          <p:nvPr>
            <p:ph type="ftr" sz="quarter" idx="26"/>
          </p:nvPr>
        </p:nvSpPr>
        <p:spPr/>
        <p:txBody>
          <a:bodyPr/>
          <a:lstStyle/>
          <a:p>
            <a:r>
              <a:rPr lang="en-GB" smtClean="0">
                <a:solidFill>
                  <a:srgbClr val="000000"/>
                </a:solidFill>
              </a:rPr>
              <a:t>DRAFT: Prudential TCFD Readiness Report </a:t>
            </a:r>
            <a:endParaRPr lang="en-GB" dirty="0">
              <a:solidFill>
                <a:srgbClr val="000000"/>
              </a:solidFill>
            </a:endParaRPr>
          </a:p>
        </p:txBody>
      </p:sp>
      <p:sp>
        <p:nvSpPr>
          <p:cNvPr id="17" name="Content Placeholder 9"/>
          <p:cNvSpPr>
            <a:spLocks noGrp="1"/>
          </p:cNvSpPr>
          <p:nvPr>
            <p:ph sz="quarter" idx="27" hasCustomPrompt="1"/>
          </p:nvPr>
        </p:nvSpPr>
        <p:spPr>
          <a:xfrm>
            <a:off x="4060275" y="204194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2" name="Content Placeholder 10"/>
          <p:cNvSpPr>
            <a:spLocks noGrp="1"/>
          </p:cNvSpPr>
          <p:nvPr>
            <p:ph sz="quarter" idx="28" hasCustomPrompt="1"/>
          </p:nvPr>
        </p:nvSpPr>
        <p:spPr>
          <a:xfrm>
            <a:off x="9068838" y="204798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3" name="Content Placeholder 11"/>
          <p:cNvSpPr>
            <a:spLocks noGrp="1"/>
          </p:cNvSpPr>
          <p:nvPr>
            <p:ph sz="quarter" idx="29" hasCustomPrompt="1"/>
          </p:nvPr>
        </p:nvSpPr>
        <p:spPr>
          <a:xfrm>
            <a:off x="4060275" y="4590656"/>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4" name="Content Placeholder 12"/>
          <p:cNvSpPr>
            <a:spLocks noGrp="1"/>
          </p:cNvSpPr>
          <p:nvPr>
            <p:ph sz="quarter" idx="24" hasCustomPrompt="1"/>
          </p:nvPr>
        </p:nvSpPr>
        <p:spPr>
          <a:xfrm>
            <a:off x="9068838" y="4596696"/>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Tree>
    <p:extLst>
      <p:ext uri="{BB962C8B-B14F-4D97-AF65-F5344CB8AC3E}">
        <p14:creationId xmlns:p14="http://schemas.microsoft.com/office/powerpoint/2010/main" val="2785773374"/>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7"/>
            <a:ext cx="9823450" cy="368284"/>
          </a:xfrm>
        </p:spPr>
        <p:txBody>
          <a:bodyPr/>
          <a:lstStyle/>
          <a:p>
            <a:r>
              <a:rPr lang="en-GB" noProof="0" dirty="0" smtClean="0"/>
              <a:t>Click to edit Master title style</a:t>
            </a:r>
            <a:endParaRPr lang="en-GB" noProof="0" dirty="0"/>
          </a:p>
        </p:txBody>
      </p:sp>
      <p:sp>
        <p:nvSpPr>
          <p:cNvPr id="4" name="Rectangle 3"/>
          <p:cNvSpPr/>
          <p:nvPr userDrawn="1"/>
        </p:nvSpPr>
        <p:spPr>
          <a:xfrm>
            <a:off x="3764376" y="1880515"/>
            <a:ext cx="31680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5" name="Rectangle 4"/>
          <p:cNvSpPr/>
          <p:nvPr userDrawn="1"/>
        </p:nvSpPr>
        <p:spPr>
          <a:xfrm>
            <a:off x="433387" y="1874175"/>
            <a:ext cx="3168000" cy="658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6" name="Rectangle 5"/>
          <p:cNvSpPr/>
          <p:nvPr userDrawn="1"/>
        </p:nvSpPr>
        <p:spPr>
          <a:xfrm>
            <a:off x="7092674" y="1880515"/>
            <a:ext cx="31680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7" name="Text Placeholder 8"/>
          <p:cNvSpPr>
            <a:spLocks noGrp="1"/>
          </p:cNvSpPr>
          <p:nvPr>
            <p:ph type="body" sz="quarter" idx="17"/>
          </p:nvPr>
        </p:nvSpPr>
        <p:spPr>
          <a:xfrm>
            <a:off x="3780890" y="2040871"/>
            <a:ext cx="3151486"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8"/>
          </p:nvPr>
        </p:nvSpPr>
        <p:spPr>
          <a:xfrm>
            <a:off x="433388" y="2040871"/>
            <a:ext cx="3154362"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9"/>
          </p:nvPr>
        </p:nvSpPr>
        <p:spPr>
          <a:xfrm>
            <a:off x="7102475" y="2040871"/>
            <a:ext cx="3154363"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3" hasCustomPrompt="1"/>
          </p:nvPr>
        </p:nvSpPr>
        <p:spPr>
          <a:xfrm>
            <a:off x="439924" y="718270"/>
            <a:ext cx="9816913"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4946612"/>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439927" y="349989"/>
            <a:ext cx="9816912" cy="368282"/>
          </a:xfrm>
        </p:spPr>
        <p:txBody>
          <a:bodyPr/>
          <a:lstStyle/>
          <a:p>
            <a:r>
              <a:rPr lang="en-GB" noProof="0" dirty="0" smtClean="0"/>
              <a:t>Click to edit Master title style</a:t>
            </a:r>
            <a:endParaRPr lang="en-GB" noProof="0" dirty="0"/>
          </a:p>
        </p:txBody>
      </p:sp>
      <p:sp>
        <p:nvSpPr>
          <p:cNvPr id="4" name="Text Placeholder 8"/>
          <p:cNvSpPr>
            <a:spLocks noGrp="1"/>
          </p:cNvSpPr>
          <p:nvPr>
            <p:ph type="body" sz="quarter" idx="17"/>
          </p:nvPr>
        </p:nvSpPr>
        <p:spPr>
          <a:xfrm>
            <a:off x="464340"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Text Placeholder 8"/>
          <p:cNvSpPr>
            <a:spLocks noGrp="1"/>
          </p:cNvSpPr>
          <p:nvPr>
            <p:ph type="body" sz="quarter" idx="18"/>
          </p:nvPr>
        </p:nvSpPr>
        <p:spPr>
          <a:xfrm>
            <a:off x="7952698"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ext Placeholder 8"/>
          <p:cNvSpPr>
            <a:spLocks noGrp="1"/>
          </p:cNvSpPr>
          <p:nvPr>
            <p:ph type="body" sz="quarter" idx="19"/>
          </p:nvPr>
        </p:nvSpPr>
        <p:spPr>
          <a:xfrm>
            <a:off x="2960460"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7" name="Text Placeholder 8"/>
          <p:cNvSpPr>
            <a:spLocks noGrp="1"/>
          </p:cNvSpPr>
          <p:nvPr>
            <p:ph type="body" sz="quarter" idx="20"/>
          </p:nvPr>
        </p:nvSpPr>
        <p:spPr>
          <a:xfrm>
            <a:off x="5456578"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3" hasCustomPrompt="1"/>
          </p:nvPr>
        </p:nvSpPr>
        <p:spPr>
          <a:xfrm>
            <a:off x="439926" y="718270"/>
            <a:ext cx="9816912"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39724978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9" name="Title Placeholder 1"/>
          <p:cNvSpPr>
            <a:spLocks noGrp="1"/>
          </p:cNvSpPr>
          <p:nvPr>
            <p:ph type="title" hasCustomPrompt="1"/>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0" name="Text Placeholder 18"/>
          <p:cNvSpPr>
            <a:spLocks noGrp="1"/>
          </p:cNvSpPr>
          <p:nvPr>
            <p:ph idx="1"/>
          </p:nvPr>
        </p:nvSpPr>
        <p:spPr>
          <a:xfrm>
            <a:off x="433389" y="1835675"/>
            <a:ext cx="4912520" cy="519902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 name="Footer Placeholder 1"/>
          <p:cNvSpPr>
            <a:spLocks noGrp="1"/>
          </p:cNvSpPr>
          <p:nvPr>
            <p:ph type="ftr" sz="quarter" idx="14"/>
          </p:nvPr>
        </p:nvSpPr>
        <p:spPr/>
        <p:txBody>
          <a:bodyPr/>
          <a:lstStyle/>
          <a:p>
            <a:r>
              <a:rPr lang="en-GB" smtClean="0"/>
              <a:t>DRAFT: Prudential TCFD Readiness Report </a:t>
            </a:r>
            <a:endParaRPr lang="en-GB" dirty="0"/>
          </a:p>
        </p:txBody>
      </p:sp>
    </p:spTree>
    <p:extLst>
      <p:ext uri="{BB962C8B-B14F-4D97-AF65-F5344CB8AC3E}">
        <p14:creationId xmlns:p14="http://schemas.microsoft.com/office/powerpoint/2010/main" val="4167089491"/>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9" name="Title Placeholder 1"/>
          <p:cNvSpPr>
            <a:spLocks noGrp="1"/>
          </p:cNvSpPr>
          <p:nvPr>
            <p:ph type="title" hasCustomPrompt="1"/>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0" name="Text Placeholder 18"/>
          <p:cNvSpPr>
            <a:spLocks noGrp="1"/>
          </p:cNvSpPr>
          <p:nvPr>
            <p:ph idx="1"/>
          </p:nvPr>
        </p:nvSpPr>
        <p:spPr>
          <a:xfrm>
            <a:off x="433389" y="1835675"/>
            <a:ext cx="4912520" cy="519902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866399152"/>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6"/>
            <a:ext cx="9823450" cy="762967"/>
          </a:xfrm>
        </p:spPr>
        <p:txBody>
          <a:bodyPr/>
          <a:lstStyle/>
          <a:p>
            <a:r>
              <a:rPr lang="en-GB" dirty="0" smtClean="0"/>
              <a:t>Click to edit Master title style</a:t>
            </a:r>
            <a:endParaRPr lang="en-GB" dirty="0"/>
          </a:p>
        </p:txBody>
      </p:sp>
      <p:sp>
        <p:nvSpPr>
          <p:cNvPr id="3" name="Footer Placeholder 2"/>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060999736"/>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71185344"/>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7"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18"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19" name="SD_InternalExternal"/>
          <p:cNvSpPr>
            <a:spLocks/>
          </p:cNvSpPr>
          <p:nvPr userDrawn="1"/>
        </p:nvSpPr>
        <p:spPr bwMode="auto">
          <a:xfrm>
            <a:off x="435009" y="3779838"/>
            <a:ext cx="8153365" cy="3254375"/>
          </a:xfrm>
          <a:prstGeom prst="rect">
            <a:avLst/>
          </a:prstGeom>
          <a:noFill/>
          <a:ln w="9525">
            <a:noFill/>
            <a:miter lim="800000"/>
            <a:headEnd/>
            <a:tailEnd/>
          </a:ln>
        </p:spPr>
        <p:txBody>
          <a:bodyPr lIns="0" tIns="0" rIns="0" bIns="0" anchor="b"/>
          <a:lstStyle/>
          <a:p>
            <a:pPr defTabSz="1162573">
              <a:buClr>
                <a:srgbClr val="000000"/>
              </a:buClr>
              <a:buSzPct val="80000"/>
              <a:buFont typeface="Wingdings" pitchFamily="2" charset="2"/>
              <a:buNone/>
            </a:pPr>
            <a:r>
              <a:rPr lang="en-GB" sz="900" noProof="1" smtClean="0">
                <a:solidFill>
                  <a:srgbClr val="000000"/>
                </a:solidFill>
              </a:rPr>
              <a:t>[Legal text]</a:t>
            </a:r>
          </a:p>
        </p:txBody>
      </p:sp>
    </p:spTree>
    <p:extLst>
      <p:ext uri="{BB962C8B-B14F-4D97-AF65-F5344CB8AC3E}">
        <p14:creationId xmlns:p14="http://schemas.microsoft.com/office/powerpoint/2010/main" val="38791367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userDrawn="1">
  <p:cSld name="Title Slide - Black">
    <p:bg bwMode="gray">
      <p:bgRef idx="1001">
        <a:schemeClr val="bg1"/>
      </p:bgRef>
    </p:bg>
    <p:spTree>
      <p:nvGrpSpPr>
        <p:cNvPr id="1" name=""/>
        <p:cNvGrpSpPr/>
        <p:nvPr/>
      </p:nvGrpSpPr>
      <p:grpSpPr>
        <a:xfrm>
          <a:off x="0" y="0"/>
          <a:ext cx="0" cy="0"/>
          <a:chOff x="0" y="0"/>
          <a:chExt cx="0" cy="0"/>
        </a:xfrm>
      </p:grpSpPr>
      <p:pic>
        <p:nvPicPr>
          <p:cNvPr id="4" name="Background 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691813" cy="7559675"/>
          </a:xfrm>
          <a:prstGeom prst="rect">
            <a:avLst/>
          </a:prstGeom>
        </p:spPr>
      </p:pic>
      <p:sp>
        <p:nvSpPr>
          <p:cNvPr id="15" name="SD_LAN_peDocumentDate"/>
          <p:cNvSpPr>
            <a:spLocks noGrp="1"/>
          </p:cNvSpPr>
          <p:nvPr>
            <p:ph type="body" sz="quarter" idx="14" hasCustomPrompt="1"/>
          </p:nvPr>
        </p:nvSpPr>
        <p:spPr>
          <a:xfrm>
            <a:off x="439924" y="7028397"/>
            <a:ext cx="8071657" cy="306237"/>
          </a:xfrm>
        </p:spPr>
        <p:txBody>
          <a:bodyPr lIns="10800"/>
          <a:lstStyle>
            <a:lvl1pPr>
              <a:lnSpc>
                <a:spcPct val="106000"/>
              </a:lnSpc>
              <a:spcAft>
                <a:spcPts val="0"/>
              </a:spcAft>
              <a:defRPr sz="1102"/>
            </a:lvl1pPr>
          </a:lstStyle>
          <a:p>
            <a:pPr lvl="0"/>
            <a:r>
              <a:rPr lang="en-GB" dirty="0" smtClean="0"/>
              <a:t>Name | Date</a:t>
            </a:r>
          </a:p>
        </p:txBody>
      </p:sp>
      <p:sp>
        <p:nvSpPr>
          <p:cNvPr id="9" name="Picture Placeholder 8"/>
          <p:cNvSpPr>
            <a:spLocks noGrp="1" noChangeAspect="1"/>
          </p:cNvSpPr>
          <p:nvPr>
            <p:ph type="pic" sz="quarter" idx="11"/>
          </p:nvPr>
        </p:nvSpPr>
        <p:spPr>
          <a:xfrm>
            <a:off x="2197518" y="801603"/>
            <a:ext cx="6314063" cy="5952500"/>
          </a:xfrm>
          <a:prstGeom prst="rect">
            <a:avLst/>
          </a:prstGeom>
        </p:spPr>
        <p:txBody>
          <a:bodyPr/>
          <a:lstStyle>
            <a:lvl1pPr>
              <a:defRPr>
                <a:solidFill>
                  <a:schemeClr val="tx1"/>
                </a:solidFill>
              </a:defRPr>
            </a:lvl1pPr>
          </a:lstStyle>
          <a:p>
            <a:r>
              <a:rPr lang="en-GB" noProof="0" dirty="0" smtClean="0"/>
              <a:t>Drag picture to placeholder or click icon to add</a:t>
            </a:r>
            <a:endParaRPr lang="en-GB" noProof="0" dirty="0"/>
          </a:p>
        </p:txBody>
      </p:sp>
      <p:sp>
        <p:nvSpPr>
          <p:cNvPr id="2" name="SD_LAN_pePresentationTitle"/>
          <p:cNvSpPr>
            <a:spLocks noGrp="1"/>
          </p:cNvSpPr>
          <p:nvPr>
            <p:ph type="ctrTitle" hasCustomPrompt="1"/>
          </p:nvPr>
        </p:nvSpPr>
        <p:spPr bwMode="gray">
          <a:xfrm>
            <a:off x="441974" y="6061010"/>
            <a:ext cx="4903933" cy="357150"/>
          </a:xfrm>
        </p:spPr>
        <p:txBody>
          <a:bodyPr anchor="b" anchorCtr="0">
            <a:noAutofit/>
          </a:bodyPr>
          <a:lstStyle>
            <a:lvl1pPr algn="l">
              <a:lnSpc>
                <a:spcPct val="100000"/>
              </a:lnSpc>
              <a:defRPr sz="1984" b="1">
                <a:solidFill>
                  <a:schemeClr val="tx1"/>
                </a:solidFill>
                <a:latin typeface="+mj-lt"/>
                <a:ea typeface="Open Sans" panose="020B0606030504020204" pitchFamily="34" charset="0"/>
                <a:cs typeface="Arial" panose="020B0604020202020204" pitchFamily="34" charset="0"/>
              </a:defRPr>
            </a:lvl1pPr>
          </a:lstStyle>
          <a:p>
            <a:r>
              <a:rPr lang="en-GB" dirty="0" smtClean="0"/>
              <a:t>Presentation title runs here</a:t>
            </a:r>
            <a:endParaRPr lang="en-GB" noProof="0" dirty="0"/>
          </a:p>
        </p:txBody>
      </p:sp>
      <p:sp>
        <p:nvSpPr>
          <p:cNvPr id="3" name="SD_LAN_pePresentationSubtitle"/>
          <p:cNvSpPr>
            <a:spLocks noGrp="1"/>
          </p:cNvSpPr>
          <p:nvPr>
            <p:ph type="subTitle" idx="1" hasCustomPrompt="1"/>
          </p:nvPr>
        </p:nvSpPr>
        <p:spPr bwMode="gray">
          <a:xfrm>
            <a:off x="441975" y="6464227"/>
            <a:ext cx="4903931" cy="557380"/>
          </a:xfrm>
          <a:prstGeom prst="rect">
            <a:avLst/>
          </a:prstGeom>
        </p:spPr>
        <p:txBody>
          <a:bodyPr lIns="0" tIns="0" rIns="0" bIns="0">
            <a:noAutofit/>
          </a:bodyPr>
          <a:lstStyle>
            <a:lvl1pPr marL="0" indent="0" algn="l">
              <a:lnSpc>
                <a:spcPct val="100000"/>
              </a:lnSpc>
              <a:spcAft>
                <a:spcPts val="0"/>
              </a:spcAft>
              <a:buNone/>
              <a:defRPr sz="1764">
                <a:solidFill>
                  <a:schemeClr val="tx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pPr lvl="0"/>
            <a:r>
              <a:rPr lang="en-GB" dirty="0" smtClean="0"/>
              <a:t>Subtitle here two lines max</a:t>
            </a:r>
          </a:p>
        </p:txBody>
      </p:sp>
      <p:sp>
        <p:nvSpPr>
          <p:cNvPr id="10" name="SD_ART_Logo_White"/>
          <p:cNvSpPr/>
          <p:nvPr userDrawn="1"/>
        </p:nvSpPr>
        <p:spPr>
          <a:xfrm>
            <a:off x="444252" y="414574"/>
            <a:ext cx="2166514" cy="89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9" dirty="0" smtClean="0">
              <a:solidFill>
                <a:srgbClr val="FFFFFF"/>
              </a:solidFill>
            </a:endParaRPr>
          </a:p>
        </p:txBody>
      </p:sp>
      <p:pic>
        <p:nvPicPr>
          <p:cNvPr id="6" name="SD_ART_Logo_White_bmkAr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252" y="414574"/>
            <a:ext cx="2166514" cy="895260"/>
          </a:xfrm>
          <a:prstGeom prst="rect">
            <a:avLst/>
          </a:prstGeom>
        </p:spPr>
      </p:pic>
      <p:sp>
        <p:nvSpPr>
          <p:cNvPr id="5" name="Footer Placeholder 4" hidden="1"/>
          <p:cNvSpPr>
            <a:spLocks noGrp="1"/>
          </p:cNvSpPr>
          <p:nvPr>
            <p:ph type="ftr" sz="quarter" idx="12"/>
          </p:nvPr>
        </p:nvSpPr>
        <p:spPr/>
        <p:txBody>
          <a:bodyPr/>
          <a:lstStyle>
            <a:lvl1pPr>
              <a:defRPr>
                <a:solidFill>
                  <a:schemeClr val="bg1"/>
                </a:solidFill>
              </a:defRPr>
            </a:lvl1p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283304388"/>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22" name="SD_LAN_peReportTitle"/>
          <p:cNvSpPr>
            <a:spLocks noGrp="1"/>
          </p:cNvSpPr>
          <p:nvPr>
            <p:ph type="ctrTitle" hasCustomPrompt="1"/>
          </p:nvPr>
        </p:nvSpPr>
        <p:spPr bwMode="gray">
          <a:xfrm>
            <a:off x="416773" y="6092575"/>
            <a:ext cx="4833321" cy="383150"/>
          </a:xfrm>
        </p:spPr>
        <p:txBody>
          <a:bodyPr anchor="b" anchorCtr="0">
            <a:noAutofit/>
          </a:bodyPr>
          <a:lstStyle>
            <a:lvl1pPr algn="l">
              <a:lnSpc>
                <a:spcPct val="100000"/>
              </a:lnSpc>
              <a:defRPr sz="2200" b="1">
                <a:solidFill>
                  <a:schemeClr val="tx1"/>
                </a:solidFill>
                <a:latin typeface="+mj-lt"/>
                <a:ea typeface="Open Sans" panose="020B0606030504020204" pitchFamily="34" charset="0"/>
                <a:cs typeface="Open Sans" panose="020B0606030504020204" pitchFamily="34" charset="0"/>
              </a:defRPr>
            </a:lvl1pPr>
          </a:lstStyle>
          <a:p>
            <a:r>
              <a:rPr lang="en-GB" dirty="0" smtClean="0"/>
              <a:t>Report title runs here</a:t>
            </a:r>
            <a:endParaRPr lang="en-GB" noProof="0" dirty="0"/>
          </a:p>
        </p:txBody>
      </p:sp>
      <p:sp>
        <p:nvSpPr>
          <p:cNvPr id="24" name="SD_LAN_peReportSubtitle"/>
          <p:cNvSpPr>
            <a:spLocks noGrp="1"/>
          </p:cNvSpPr>
          <p:nvPr>
            <p:ph type="subTitle" idx="1" hasCustomPrompt="1"/>
          </p:nvPr>
        </p:nvSpPr>
        <p:spPr bwMode="gray">
          <a:xfrm>
            <a:off x="413883" y="6475599"/>
            <a:ext cx="4834392" cy="559099"/>
          </a:xfrm>
          <a:prstGeom prst="rect">
            <a:avLst/>
          </a:prstGeom>
        </p:spPr>
        <p:txBody>
          <a:bodyPr lIns="0" tIns="0" rIns="0" bIns="0">
            <a:noAutofit/>
          </a:bodyPr>
          <a:lstStyle>
            <a:lvl1pPr marL="0" indent="0" algn="l">
              <a:lnSpc>
                <a:spcPct val="100000"/>
              </a:lnSpc>
              <a:spcAft>
                <a:spcPts val="0"/>
              </a:spcAft>
              <a:buNone/>
              <a:defRPr sz="1800">
                <a:solidFill>
                  <a:schemeClr val="tx1"/>
                </a:solidFill>
              </a:defRPr>
            </a:lvl1pPr>
            <a:lvl2pPr marL="495283" indent="0" algn="ctr">
              <a:buNone/>
              <a:defRPr sz="2167"/>
            </a:lvl2pPr>
            <a:lvl3pPr marL="990564" indent="0" algn="ctr">
              <a:buNone/>
              <a:defRPr sz="1950"/>
            </a:lvl3pPr>
            <a:lvl4pPr marL="1485846" indent="0" algn="ctr">
              <a:buNone/>
              <a:defRPr sz="1733"/>
            </a:lvl4pPr>
            <a:lvl5pPr marL="1981127" indent="0" algn="ctr">
              <a:buNone/>
              <a:defRPr sz="1733"/>
            </a:lvl5pPr>
            <a:lvl6pPr marL="2476410" indent="0" algn="ctr">
              <a:buNone/>
              <a:defRPr sz="1733"/>
            </a:lvl6pPr>
            <a:lvl7pPr marL="2971692" indent="0" algn="ctr">
              <a:buNone/>
              <a:defRPr sz="1733"/>
            </a:lvl7pPr>
            <a:lvl8pPr marL="3466973" indent="0" algn="ctr">
              <a:buNone/>
              <a:defRPr sz="1733"/>
            </a:lvl8pPr>
            <a:lvl9pPr marL="3962255" indent="0" algn="ctr">
              <a:buNone/>
              <a:defRPr sz="1733"/>
            </a:lvl9pPr>
          </a:lstStyle>
          <a:p>
            <a:pPr lvl="0"/>
            <a:r>
              <a:rPr lang="en-GB" dirty="0" smtClean="0"/>
              <a:t>Subtitle here two lines max</a:t>
            </a:r>
          </a:p>
        </p:txBody>
      </p:sp>
      <p:sp>
        <p:nvSpPr>
          <p:cNvPr id="9" name="Picture Placeholder 8"/>
          <p:cNvSpPr>
            <a:spLocks noGrp="1" noChangeAspect="1"/>
          </p:cNvSpPr>
          <p:nvPr>
            <p:ph type="pic" sz="quarter" idx="11"/>
          </p:nvPr>
        </p:nvSpPr>
        <p:spPr>
          <a:xfrm>
            <a:off x="2646700" y="784072"/>
            <a:ext cx="5400000" cy="5400000"/>
          </a:xfrm>
          <a:prstGeom prst="rect">
            <a:avLst/>
          </a:prstGeom>
        </p:spPr>
        <p:txBody>
          <a:bodyPr/>
          <a:lstStyle/>
          <a:p>
            <a:r>
              <a:rPr lang="en-GB" dirty="0" smtClean="0"/>
              <a:t>Click icon to add picture</a:t>
            </a:r>
            <a:endParaRPr lang="en-GB" dirty="0"/>
          </a:p>
        </p:txBody>
      </p:sp>
      <p:sp>
        <p:nvSpPr>
          <p:cNvPr id="2" name="Footer Placeholder 1" hidden="1"/>
          <p:cNvSpPr>
            <a:spLocks noGrp="1"/>
          </p:cNvSpPr>
          <p:nvPr>
            <p:ph type="ftr" sz="quarter" idx="12"/>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9"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21"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10" name="SD_LAN_peDocumentDate"/>
          <p:cNvSpPr>
            <a:spLocks noGrp="1"/>
          </p:cNvSpPr>
          <p:nvPr>
            <p:ph type="body" sz="quarter" idx="14" hasCustomPrompt="1"/>
          </p:nvPr>
        </p:nvSpPr>
        <p:spPr>
          <a:xfrm>
            <a:off x="426452" y="7034213"/>
            <a:ext cx="7605958" cy="277813"/>
          </a:xfrm>
        </p:spPr>
        <p:txBody>
          <a:bodyPr lIns="0"/>
          <a:lstStyle>
            <a:lvl1pPr>
              <a:lnSpc>
                <a:spcPct val="106000"/>
              </a:lnSpc>
              <a:spcAft>
                <a:spcPts val="0"/>
              </a:spcAft>
              <a:defRPr sz="1000"/>
            </a:lvl1pPr>
          </a:lstStyle>
          <a:p>
            <a:pPr lvl="0"/>
            <a:r>
              <a:rPr lang="en-GB" dirty="0" smtClean="0"/>
              <a:t>Name | Date</a:t>
            </a:r>
          </a:p>
        </p:txBody>
      </p:sp>
    </p:spTree>
    <p:extLst>
      <p:ext uri="{BB962C8B-B14F-4D97-AF65-F5344CB8AC3E}">
        <p14:creationId xmlns:p14="http://schemas.microsoft.com/office/powerpoint/2010/main" val="2444227160"/>
      </p:ext>
    </p:extLst>
  </p:cSld>
  <p:clrMapOvr>
    <a:masterClrMapping/>
  </p:clrMapOvr>
  <p:transition>
    <p:fade/>
  </p:transition>
  <p:extLst mod="1">
    <p:ext uri="{DCECCB84-F9BA-43D5-87BE-67443E8EF086}">
      <p15:sldGuideLst xmlns:p15="http://schemas.microsoft.com/office/powerpoint/2012/main">
        <p15:guide id="1" orient="horz" pos="4507">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SD_LAN_peProposalTitle"/>
          <p:cNvSpPr>
            <a:spLocks noGrp="1" noChangeAspect="1"/>
          </p:cNvSpPr>
          <p:nvPr>
            <p:ph type="ctrTitle" hasCustomPrompt="1"/>
          </p:nvPr>
        </p:nvSpPr>
        <p:spPr bwMode="gray">
          <a:xfrm>
            <a:off x="3276700" y="1709838"/>
            <a:ext cx="4140000" cy="4140000"/>
          </a:xfrm>
          <a:prstGeom prst="ellipse">
            <a:avLst/>
          </a:prstGeom>
          <a:ln w="25400">
            <a:solidFill>
              <a:schemeClr val="accent1"/>
            </a:solidFill>
          </a:ln>
        </p:spPr>
        <p:txBody>
          <a:bodyPr lIns="108000" tIns="108000" rIns="108000" bIns="108000" anchor="ctr" anchorCtr="0">
            <a:normAutofit/>
          </a:bodyPr>
          <a:lstStyle>
            <a:lvl1pPr algn="ctr">
              <a:lnSpc>
                <a:spcPts val="4200"/>
              </a:lnSpc>
              <a:defRPr sz="3800" b="0">
                <a:solidFill>
                  <a:schemeClr val="tx1"/>
                </a:solidFill>
                <a:latin typeface="+mj-lt"/>
                <a:ea typeface="Open Sans" panose="020B0606030504020204" pitchFamily="34" charset="0"/>
                <a:cs typeface="Open Sans" panose="020B0606030504020204" pitchFamily="34" charset="0"/>
              </a:defRPr>
            </a:lvl1pPr>
          </a:lstStyle>
          <a:p>
            <a:r>
              <a:rPr lang="en-GB" dirty="0" smtClean="0"/>
              <a:t>Title runs here</a:t>
            </a:r>
            <a:endParaRPr lang="en-GB" noProof="0" dirty="0"/>
          </a:p>
        </p:txBody>
      </p:sp>
      <p:sp>
        <p:nvSpPr>
          <p:cNvPr id="3" name="SD_LAN_peProposalSubtitle"/>
          <p:cNvSpPr>
            <a:spLocks noGrp="1"/>
          </p:cNvSpPr>
          <p:nvPr>
            <p:ph type="subTitle" idx="1" hasCustomPrompt="1"/>
          </p:nvPr>
        </p:nvSpPr>
        <p:spPr bwMode="gray">
          <a:xfrm>
            <a:off x="414000" y="6464231"/>
            <a:ext cx="4783901" cy="557380"/>
          </a:xfrm>
          <a:prstGeom prst="rect">
            <a:avLst/>
          </a:prstGeom>
        </p:spPr>
        <p:txBody>
          <a:bodyPr lIns="0" tIns="0" rIns="0" bIns="0" anchor="b" anchorCtr="0">
            <a:noAutofit/>
          </a:bodyPr>
          <a:lstStyle>
            <a:lvl1pPr marL="0" indent="0" algn="l">
              <a:lnSpc>
                <a:spcPct val="100000"/>
              </a:lnSpc>
              <a:spcAft>
                <a:spcPts val="0"/>
              </a:spcAft>
              <a:buNone/>
              <a:defRPr sz="1800">
                <a:solidFill>
                  <a:schemeClr val="tx1"/>
                </a:solidFill>
              </a:defRPr>
            </a:lvl1pPr>
            <a:lvl2pPr marL="495286" indent="0" algn="ctr">
              <a:buNone/>
              <a:defRPr sz="2167"/>
            </a:lvl2pPr>
            <a:lvl3pPr marL="990571" indent="0" algn="ctr">
              <a:buNone/>
              <a:defRPr sz="1950"/>
            </a:lvl3pPr>
            <a:lvl4pPr marL="1485856" indent="0" algn="ctr">
              <a:buNone/>
              <a:defRPr sz="1733"/>
            </a:lvl4pPr>
            <a:lvl5pPr marL="1981140" indent="0" algn="ctr">
              <a:buNone/>
              <a:defRPr sz="1733"/>
            </a:lvl5pPr>
            <a:lvl6pPr marL="2476426" indent="0" algn="ctr">
              <a:buNone/>
              <a:defRPr sz="1733"/>
            </a:lvl6pPr>
            <a:lvl7pPr marL="2971711" indent="0" algn="ctr">
              <a:buNone/>
              <a:defRPr sz="1733"/>
            </a:lvl7pPr>
            <a:lvl8pPr marL="3466995" indent="0" algn="ctr">
              <a:buNone/>
              <a:defRPr sz="1733"/>
            </a:lvl8pPr>
            <a:lvl9pPr marL="3962281" indent="0" algn="ctr">
              <a:buNone/>
              <a:defRPr sz="1733"/>
            </a:lvl9pPr>
          </a:lstStyle>
          <a:p>
            <a:pPr lvl="0"/>
            <a:r>
              <a:rPr lang="en-GB" dirty="0" smtClean="0"/>
              <a:t>Subtitle here two lines max</a:t>
            </a:r>
          </a:p>
        </p:txBody>
      </p:sp>
      <p:sp>
        <p:nvSpPr>
          <p:cNvPr id="4" name="Footer Placeholder 3" hidden="1"/>
          <p:cNvSpPr>
            <a:spLocks noGrp="1"/>
          </p:cNvSpPr>
          <p:nvPr>
            <p:ph type="ftr" sz="quarter" idx="11"/>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9"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20"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7" name="SD_LAN_peDocumentDate"/>
          <p:cNvSpPr>
            <a:spLocks noGrp="1"/>
          </p:cNvSpPr>
          <p:nvPr>
            <p:ph type="body" sz="quarter" idx="14" hasCustomPrompt="1"/>
          </p:nvPr>
        </p:nvSpPr>
        <p:spPr>
          <a:xfrm>
            <a:off x="426452" y="7034213"/>
            <a:ext cx="7605958" cy="277813"/>
          </a:xfrm>
        </p:spPr>
        <p:txBody>
          <a:bodyPr lIns="0"/>
          <a:lstStyle>
            <a:lvl1pPr>
              <a:lnSpc>
                <a:spcPct val="106000"/>
              </a:lnSpc>
              <a:spcAft>
                <a:spcPts val="0"/>
              </a:spcAft>
              <a:defRPr sz="1000"/>
            </a:lvl1pPr>
          </a:lstStyle>
          <a:p>
            <a:pPr lvl="0"/>
            <a:r>
              <a:rPr lang="en-GB" dirty="0" smtClean="0"/>
              <a:t>Name | Date</a:t>
            </a:r>
          </a:p>
        </p:txBody>
      </p:sp>
    </p:spTree>
    <p:extLst>
      <p:ext uri="{BB962C8B-B14F-4D97-AF65-F5344CB8AC3E}">
        <p14:creationId xmlns:p14="http://schemas.microsoft.com/office/powerpoint/2010/main" val="4194211161"/>
      </p:ext>
    </p:extLst>
  </p:cSld>
  <p:clrMapOvr>
    <a:masterClrMapping/>
  </p:clrMapOvr>
  <p:transition>
    <p:fade/>
  </p:transition>
  <p:extLst mod="1">
    <p:ext uri="{DCECCB84-F9BA-43D5-87BE-67443E8EF086}">
      <p15:sldGuideLst xmlns:p15="http://schemas.microsoft.com/office/powerpoint/2012/main">
        <p15:guide id="1" orient="horz" pos="4507">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48300" y="1880190"/>
            <a:ext cx="9219548" cy="1755329"/>
          </a:xfrm>
        </p:spPr>
        <p:txBody>
          <a:bodyPr anchor="b"/>
          <a:lstStyle>
            <a:lvl1pPr>
              <a:lnSpc>
                <a:spcPct val="95000"/>
              </a:lnSpc>
              <a:defRPr sz="3900" b="1">
                <a:solidFill>
                  <a:schemeClr val="tx1"/>
                </a:solidFill>
                <a:latin typeface="+mj-lt"/>
                <a:ea typeface="Open Sans" panose="020B0606030504020204" pitchFamily="34" charset="0"/>
                <a:cs typeface="Open Sans" panose="020B0606030504020204" pitchFamily="34" charset="0"/>
              </a:defRPr>
            </a:lvl1pPr>
          </a:lstStyle>
          <a:p>
            <a:r>
              <a:rPr lang="en-GB" noProof="0" dirty="0" smtClean="0"/>
              <a:t>Click to edit Master title style</a:t>
            </a:r>
            <a:endParaRPr lang="en-GB" noProof="0" dirty="0"/>
          </a:p>
        </p:txBody>
      </p:sp>
      <p:sp>
        <p:nvSpPr>
          <p:cNvPr id="3" name="Text Placeholder 2"/>
          <p:cNvSpPr>
            <a:spLocks noGrp="1"/>
          </p:cNvSpPr>
          <p:nvPr>
            <p:ph type="body" idx="1"/>
          </p:nvPr>
        </p:nvSpPr>
        <p:spPr bwMode="gray">
          <a:xfrm>
            <a:off x="448300" y="3779839"/>
            <a:ext cx="9219548" cy="1726812"/>
          </a:xfrm>
        </p:spPr>
        <p:txBody>
          <a:bodyPr lIns="0" tIns="0" rIns="0" bIns="0">
            <a:noAutofit/>
          </a:bodyPr>
          <a:lstStyle>
            <a:lvl1pPr marL="0" indent="0">
              <a:lnSpc>
                <a:spcPct val="95000"/>
              </a:lnSpc>
              <a:spcAft>
                <a:spcPts val="0"/>
              </a:spcAft>
              <a:buNone/>
              <a:defRPr sz="3900">
                <a:solidFill>
                  <a:schemeClr val="tx1"/>
                </a:solidFill>
              </a:defRPr>
            </a:lvl1pPr>
            <a:lvl2pPr marL="495286" indent="0">
              <a:buNone/>
              <a:defRPr sz="2167">
                <a:solidFill>
                  <a:schemeClr val="tx1">
                    <a:tint val="75000"/>
                  </a:schemeClr>
                </a:solidFill>
              </a:defRPr>
            </a:lvl2pPr>
            <a:lvl3pPr marL="990571" indent="0">
              <a:buNone/>
              <a:defRPr sz="1950">
                <a:solidFill>
                  <a:schemeClr val="tx1">
                    <a:tint val="75000"/>
                  </a:schemeClr>
                </a:solidFill>
              </a:defRPr>
            </a:lvl3pPr>
            <a:lvl4pPr marL="1485856" indent="0">
              <a:buNone/>
              <a:defRPr sz="1733">
                <a:solidFill>
                  <a:schemeClr val="tx1">
                    <a:tint val="75000"/>
                  </a:schemeClr>
                </a:solidFill>
              </a:defRPr>
            </a:lvl4pPr>
            <a:lvl5pPr marL="1981140" indent="0">
              <a:buNone/>
              <a:defRPr sz="1733">
                <a:solidFill>
                  <a:schemeClr val="tx1">
                    <a:tint val="75000"/>
                  </a:schemeClr>
                </a:solidFill>
              </a:defRPr>
            </a:lvl5pPr>
            <a:lvl6pPr marL="2476426" indent="0">
              <a:buNone/>
              <a:defRPr sz="1733">
                <a:solidFill>
                  <a:schemeClr val="tx1">
                    <a:tint val="75000"/>
                  </a:schemeClr>
                </a:solidFill>
              </a:defRPr>
            </a:lvl6pPr>
            <a:lvl7pPr marL="2971711" indent="0">
              <a:buNone/>
              <a:defRPr sz="1733">
                <a:solidFill>
                  <a:schemeClr val="tx1">
                    <a:tint val="75000"/>
                  </a:schemeClr>
                </a:solidFill>
              </a:defRPr>
            </a:lvl7pPr>
            <a:lvl8pPr marL="3466995" indent="0">
              <a:buNone/>
              <a:defRPr sz="1733">
                <a:solidFill>
                  <a:schemeClr val="tx1">
                    <a:tint val="75000"/>
                  </a:schemeClr>
                </a:solidFill>
              </a:defRPr>
            </a:lvl8pPr>
            <a:lvl9pPr marL="3962281" indent="0">
              <a:buNone/>
              <a:defRPr sz="1733">
                <a:solidFill>
                  <a:schemeClr val="tx1">
                    <a:tint val="75000"/>
                  </a:schemeClr>
                </a:solidFill>
              </a:defRPr>
            </a:lvl9pPr>
          </a:lstStyle>
          <a:p>
            <a:pPr lvl="0"/>
            <a:r>
              <a:rPr lang="en-GB" noProof="0" dirty="0" smtClean="0"/>
              <a:t>Click to edit Master text styles</a:t>
            </a:r>
          </a:p>
        </p:txBody>
      </p:sp>
      <p:sp>
        <p:nvSpPr>
          <p:cNvPr id="4" name="Footer Placeholder 3"/>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265331250"/>
      </p:ext>
    </p:extLst>
  </p:cSld>
  <p:clrMapOvr>
    <a:masterClrMapping/>
  </p:clrMapOvr>
  <p:transition>
    <p:fade/>
  </p:transition>
  <p:extLst mod="1">
    <p:ext uri="{DCECCB84-F9BA-43D5-87BE-67443E8EF086}">
      <p15:sldGuideLst xmlns:p15="http://schemas.microsoft.com/office/powerpoint/2012/main">
        <p15:guide id="1" orient="horz" pos="2381">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19740" y="1795428"/>
            <a:ext cx="8168635" cy="5238785"/>
          </a:xfrm>
          <a:prstGeom prst="rect">
            <a:avLst/>
          </a:prstGeom>
        </p:spPr>
        <p:txBody>
          <a:bodyPr>
            <a:noAutofit/>
          </a:bodyPr>
          <a:lstStyle>
            <a:lvl1pPr>
              <a:spcBef>
                <a:spcPts val="3900"/>
              </a:spcBef>
              <a:defRPr sz="2383">
                <a:solidFill>
                  <a:schemeClr val="tx1"/>
                </a:solidFill>
              </a:defRPr>
            </a:lvl1pPr>
            <a:lvl2pPr marL="495286" indent="-495286">
              <a:defRPr sz="3250">
                <a:solidFill>
                  <a:schemeClr val="bg2"/>
                </a:solidFill>
              </a:defRPr>
            </a:lvl2pPr>
            <a:lvl3pPr>
              <a:defRPr sz="3250">
                <a:solidFill>
                  <a:schemeClr val="bg2"/>
                </a:solidFill>
              </a:defRPr>
            </a:lvl3pPr>
            <a:lvl4pPr>
              <a:defRPr sz="3250">
                <a:solidFill>
                  <a:schemeClr val="bg2"/>
                </a:solidFill>
              </a:defRPr>
            </a:lvl4pPr>
            <a:lvl5pPr>
              <a:defRPr sz="3250">
                <a:solidFill>
                  <a:schemeClr val="bg2"/>
                </a:solidFill>
              </a:defRPr>
            </a:lvl5pPr>
          </a:lstStyle>
          <a:p>
            <a:pPr lvl="0"/>
            <a:r>
              <a:rPr lang="en-GB" noProof="0" dirty="0" smtClean="0"/>
              <a:t>Click to edit Master text styles</a:t>
            </a:r>
          </a:p>
        </p:txBody>
      </p:sp>
      <p:sp>
        <p:nvSpPr>
          <p:cNvPr id="2" name="Footer Placeholder 1"/>
          <p:cNvSpPr>
            <a:spLocks noGrp="1"/>
          </p:cNvSpPr>
          <p:nvPr>
            <p:ph type="ftr" sz="quarter" idx="1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7157224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Letter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803868" y="423814"/>
            <a:ext cx="2453976" cy="1132915"/>
          </a:xfrm>
        </p:spPr>
        <p:txBody>
          <a:bodyPr/>
          <a:lstStyle>
            <a:lvl1pPr>
              <a:spcBef>
                <a:spcPts val="200"/>
              </a:spcBef>
              <a:defRPr sz="1000">
                <a:solidFill>
                  <a:schemeClr val="tx1"/>
                </a:solidFill>
              </a:defRPr>
            </a:lvl1pPr>
            <a:lvl2pPr>
              <a:defRPr sz="105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GB" dirty="0" smtClean="0"/>
              <a:t>Click to edit Master text styles</a:t>
            </a:r>
          </a:p>
        </p:txBody>
      </p:sp>
      <p:sp>
        <p:nvSpPr>
          <p:cNvPr id="7" name="Text Placeholder 6"/>
          <p:cNvSpPr>
            <a:spLocks noGrp="1"/>
          </p:cNvSpPr>
          <p:nvPr>
            <p:ph type="body" sz="quarter" idx="11"/>
          </p:nvPr>
        </p:nvSpPr>
        <p:spPr>
          <a:xfrm>
            <a:off x="448297" y="1846879"/>
            <a:ext cx="2422452" cy="5133298"/>
          </a:xfrm>
        </p:spPr>
        <p:txBody>
          <a:bodyPr>
            <a:noAutofit/>
          </a:bodyPr>
          <a:lstStyle>
            <a:lvl1pPr>
              <a:spcBef>
                <a:spcPts val="0"/>
              </a:spcBef>
              <a:spcAft>
                <a:spcPts val="600"/>
              </a:spcAft>
              <a:defRPr sz="1000"/>
            </a:lvl1pPr>
            <a:lvl2pPr>
              <a:spcBef>
                <a:spcPts val="300"/>
              </a:spcBef>
              <a:defRPr/>
            </a:lvl2pPr>
            <a:lvl3pPr>
              <a:spcBef>
                <a:spcPts val="300"/>
              </a:spcBef>
              <a:defRPr/>
            </a:lvl3pPr>
            <a:lvl4pPr>
              <a:spcBef>
                <a:spcPts val="300"/>
              </a:spcBef>
              <a:defRPr/>
            </a:lvl4pPr>
            <a:lvl5pPr>
              <a:spcBef>
                <a:spcPts val="300"/>
              </a:spcBef>
              <a:defRPr/>
            </a:lvl5pPr>
          </a:lstStyle>
          <a:p>
            <a:pPr lvl="0"/>
            <a:r>
              <a:rPr lang="en-GB" dirty="0" smtClean="0"/>
              <a:t>Click to edit Master text styles</a:t>
            </a:r>
          </a:p>
        </p:txBody>
      </p:sp>
      <p:sp>
        <p:nvSpPr>
          <p:cNvPr id="9" name="Text Placeholder 8"/>
          <p:cNvSpPr>
            <a:spLocks noGrp="1"/>
          </p:cNvSpPr>
          <p:nvPr>
            <p:ph type="body" sz="quarter" idx="12"/>
          </p:nvPr>
        </p:nvSpPr>
        <p:spPr>
          <a:xfrm>
            <a:off x="3347295" y="1846873"/>
            <a:ext cx="6910551" cy="5134281"/>
          </a:xfrm>
        </p:spPr>
        <p:txBody>
          <a:bodyPr>
            <a:noAutofit/>
          </a:bodyPr>
          <a:lstStyle>
            <a:lvl1pPr>
              <a:spcBef>
                <a:spcPts val="1800"/>
              </a:spcBef>
              <a:defRPr sz="1000"/>
            </a:lvl1pPr>
            <a:lvl2pPr>
              <a:defRPr sz="1000"/>
            </a:lvl2pPr>
            <a:lvl3pPr>
              <a:defRPr sz="1000"/>
            </a:lvl3pPr>
            <a:lvl4pPr>
              <a:defRPr sz="1000"/>
            </a:lvl4pPr>
            <a:lvl5pPr>
              <a:defRPr sz="1000"/>
            </a:lvl5pPr>
            <a:lvl6pPr marL="386088" indent="0">
              <a:buNone/>
              <a:defRPr/>
            </a:lvl6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 name="Footer Placeholder 1" hidden="1"/>
          <p:cNvSpPr>
            <a:spLocks noGrp="1"/>
          </p:cNvSpPr>
          <p:nvPr>
            <p:ph type="ftr" sz="quarter" idx="13"/>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7"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18"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Tree>
    <p:extLst>
      <p:ext uri="{BB962C8B-B14F-4D97-AF65-F5344CB8AC3E}">
        <p14:creationId xmlns:p14="http://schemas.microsoft.com/office/powerpoint/2010/main" val="277166989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6"/>
            <a:ext cx="9823450" cy="762967"/>
          </a:xfrm>
        </p:spPr>
        <p:txBody>
          <a:bodyPr/>
          <a:lstStyle/>
          <a:p>
            <a:r>
              <a:rPr lang="en-GB" dirty="0" smtClean="0"/>
              <a:t>Click to edit Master title style</a:t>
            </a:r>
            <a:endParaRPr lang="en-GB" dirty="0"/>
          </a:p>
        </p:txBody>
      </p:sp>
      <p:sp>
        <p:nvSpPr>
          <p:cNvPr id="3" name="Footer Placeholder 2"/>
          <p:cNvSpPr>
            <a:spLocks noGrp="1"/>
          </p:cNvSpPr>
          <p:nvPr>
            <p:ph type="ftr" sz="quarter" idx="10"/>
          </p:nvPr>
        </p:nvSpPr>
        <p:spPr/>
        <p:txBody>
          <a:bodyPr/>
          <a:lstStyle/>
          <a:p>
            <a:r>
              <a:rPr lang="en-GB" smtClean="0"/>
              <a:t>DRAFT: Prudential TCFD Readiness Report </a:t>
            </a:r>
            <a:endParaRPr lang="en-GB" dirty="0"/>
          </a:p>
        </p:txBody>
      </p:sp>
    </p:spTree>
    <p:extLst>
      <p:ext uri="{BB962C8B-B14F-4D97-AF65-F5344CB8AC3E}">
        <p14:creationId xmlns:p14="http://schemas.microsoft.com/office/powerpoint/2010/main" val="3242278702"/>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32000" y="1835675"/>
            <a:ext cx="8156375" cy="5199027"/>
          </a:xfrm>
          <a:prstGeom prst="rect">
            <a:avLst/>
          </a:prstGeom>
        </p:spPr>
        <p:txBody>
          <a:bodyPr/>
          <a:lstStyle>
            <a:lvl1pPr>
              <a:tabLst>
                <a:tab pos="7289979" algn="r"/>
              </a:tabLst>
              <a:defRPr/>
            </a:lvl1pPr>
            <a:lvl2pPr>
              <a:tabLst>
                <a:tab pos="7289979" algn="r"/>
              </a:tabLst>
              <a:defRPr/>
            </a:lvl2pPr>
            <a:lvl3pPr>
              <a:tabLst>
                <a:tab pos="7289979" algn="r"/>
              </a:tabLst>
              <a:defRPr/>
            </a:lvl3pPr>
            <a:lvl4pPr>
              <a:tabLst>
                <a:tab pos="7289979" algn="r"/>
              </a:tabLst>
              <a:defRPr/>
            </a:lvl4pPr>
            <a:lvl5pPr>
              <a:tabLst>
                <a:tab pos="5448137" algn="r"/>
              </a:tabLst>
              <a:defRPr baseline="0"/>
            </a:lvl5pPr>
            <a:lvl6pPr marL="386088" indent="0">
              <a:buNone/>
              <a:tabLst>
                <a:tab pos="7289979" algn="r"/>
              </a:tabLst>
              <a:defRPr/>
            </a:lvl6pPr>
            <a:lvl7pPr>
              <a:tabLst>
                <a:tab pos="7289979" algn="r"/>
              </a:tabLst>
              <a:defRPr/>
            </a:lvl7pPr>
            <a:lvl8pPr>
              <a:tabLst>
                <a:tab pos="7289979" algn="r"/>
              </a:tabLst>
              <a:defRPr/>
            </a:lvl8pPr>
            <a:lvl9pPr>
              <a:tabLst>
                <a:tab pos="7289979" algn="r"/>
              </a:tabLst>
              <a:defRPr/>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7" name="Title Placeholder 1"/>
          <p:cNvSpPr>
            <a:spLocks noGrp="1"/>
          </p:cNvSpPr>
          <p:nvPr>
            <p:ph type="title" hasCustomPrompt="1"/>
          </p:nvPr>
        </p:nvSpPr>
        <p:spPr>
          <a:xfrm>
            <a:off x="432000" y="349990"/>
            <a:ext cx="9824838" cy="769968"/>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99296716"/>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88" y="349250"/>
            <a:ext cx="9823450" cy="769967"/>
          </a:xfrm>
          <a:prstGeom prst="rect">
            <a:avLst/>
          </a:prstGeom>
        </p:spPr>
        <p:txBody>
          <a:bodyPr vert="horz" lIns="0" tIns="0" rIns="0" bIns="0" rtlCol="0" anchor="t" anchorCtr="0">
            <a:noAutofit/>
          </a:bodyPr>
          <a:lstStyle>
            <a:lvl1pPr>
              <a:defRPr/>
            </a:lvl1pPr>
          </a:lstStyle>
          <a:p>
            <a:r>
              <a:rPr lang="en-GB" noProof="0" dirty="0" smtClean="0"/>
              <a:t>Click to add title</a:t>
            </a:r>
            <a:endParaRPr lang="en-GB" noProof="0" dirty="0"/>
          </a:p>
        </p:txBody>
      </p:sp>
      <p:sp>
        <p:nvSpPr>
          <p:cNvPr id="5" name="Picture Placeholder 9"/>
          <p:cNvSpPr>
            <a:spLocks noGrp="1"/>
          </p:cNvSpPr>
          <p:nvPr>
            <p:ph type="pic" sz="quarter" idx="15"/>
          </p:nvPr>
        </p:nvSpPr>
        <p:spPr>
          <a:xfrm>
            <a:off x="4810781" y="1875924"/>
            <a:ext cx="5446057" cy="5158778"/>
          </a:xfrm>
        </p:spPr>
        <p:txBody>
          <a:bodyPr/>
          <a:lstStyle/>
          <a:p>
            <a:r>
              <a:rPr lang="en-GB" noProof="0" dirty="0" smtClean="0"/>
              <a:t>Click icon to add picture</a:t>
            </a:r>
            <a:endParaRPr lang="en-GB" noProof="0" dirty="0"/>
          </a:p>
        </p:txBody>
      </p:sp>
      <p:sp>
        <p:nvSpPr>
          <p:cNvPr id="6" name="Content Placeholder 3"/>
          <p:cNvSpPr>
            <a:spLocks noGrp="1"/>
          </p:cNvSpPr>
          <p:nvPr>
            <p:ph sz="quarter" idx="10"/>
          </p:nvPr>
        </p:nvSpPr>
        <p:spPr>
          <a:xfrm>
            <a:off x="433388" y="1835675"/>
            <a:ext cx="3914619" cy="5199027"/>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1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671924241"/>
      </p:ext>
    </p:extLst>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6"/>
            <a:ext cx="9823450" cy="769967"/>
          </a:xfrm>
        </p:spPr>
        <p:txBody>
          <a:bodyPr/>
          <a:lstStyle/>
          <a:p>
            <a:r>
              <a:rPr lang="en-GB" dirty="0" smtClean="0"/>
              <a:t>Click to edit Master title style</a:t>
            </a:r>
            <a:endParaRPr lang="en-GB" dirty="0"/>
          </a:p>
        </p:txBody>
      </p:sp>
      <p:sp>
        <p:nvSpPr>
          <p:cNvPr id="14" name="Text Placeholder 18"/>
          <p:cNvSpPr>
            <a:spLocks noGrp="1"/>
          </p:cNvSpPr>
          <p:nvPr>
            <p:ph idx="1"/>
          </p:nvPr>
        </p:nvSpPr>
        <p:spPr>
          <a:xfrm>
            <a:off x="433388" y="1835675"/>
            <a:ext cx="9823450" cy="519902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3" name="Footer Placeholder 2"/>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724829383"/>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3388" y="718270"/>
            <a:ext cx="9823450" cy="834730"/>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4" name="Title Placeholder 1"/>
          <p:cNvSpPr>
            <a:spLocks noGrp="1"/>
          </p:cNvSpPr>
          <p:nvPr>
            <p:ph type="title"/>
          </p:nvPr>
        </p:nvSpPr>
        <p:spPr>
          <a:xfrm>
            <a:off x="433388" y="349989"/>
            <a:ext cx="9823450" cy="368282"/>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8" name="Text Placeholder 18"/>
          <p:cNvSpPr>
            <a:spLocks noGrp="1"/>
          </p:cNvSpPr>
          <p:nvPr>
            <p:ph idx="1"/>
          </p:nvPr>
        </p:nvSpPr>
        <p:spPr>
          <a:xfrm>
            <a:off x="433388" y="1836738"/>
            <a:ext cx="9823450" cy="519514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157861237"/>
      </p:ext>
    </p:extLst>
  </p:cSld>
  <p:clrMapOvr>
    <a:masterClrMapping/>
  </p:clrMapOvr>
  <p:transitio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14" name="Title Placeholder 1"/>
          <p:cNvSpPr>
            <a:spLocks noGrp="1"/>
          </p:cNvSpPr>
          <p:nvPr>
            <p:ph type="title"/>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8" name="Text Placeholder 18"/>
          <p:cNvSpPr>
            <a:spLocks noGrp="1"/>
          </p:cNvSpPr>
          <p:nvPr>
            <p:ph idx="1"/>
          </p:nvPr>
        </p:nvSpPr>
        <p:spPr>
          <a:xfrm>
            <a:off x="433388" y="1836738"/>
            <a:ext cx="9823450" cy="5195147"/>
          </a:xfrm>
          <a:prstGeom prst="rect">
            <a:avLst/>
          </a:prstGeom>
        </p:spPr>
        <p:txBody>
          <a:bodyPr vert="horz" lIns="0" tIns="0" rIns="0" bIns="0" rtlCol="0">
            <a:noAutofit/>
          </a:bodyPr>
          <a:lstStyle>
            <a:lvl1pPr>
              <a:defRPr sz="1733"/>
            </a:lvl1pPr>
            <a:lvl2pPr>
              <a:defRPr sz="1733"/>
            </a:lvl2pPr>
            <a:lvl3pPr>
              <a:defRPr sz="1733"/>
            </a:lvl3pPr>
            <a:lvl4pPr>
              <a:defRPr sz="1733"/>
            </a:lvl4pPr>
            <a:lvl5pPr>
              <a:defRPr sz="1733"/>
            </a:lvl5pPr>
            <a:lvl6pPr marL="386088" indent="0">
              <a:buNone/>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581859658"/>
      </p:ext>
    </p:extLst>
  </p:cSld>
  <p:clrMapOvr>
    <a:masterClrMapping/>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3388" y="717056"/>
            <a:ext cx="9823451"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6" name="Title Placeholder 1"/>
          <p:cNvSpPr>
            <a:spLocks noGrp="1"/>
          </p:cNvSpPr>
          <p:nvPr>
            <p:ph type="title" hasCustomPrompt="1"/>
          </p:nvPr>
        </p:nvSpPr>
        <p:spPr>
          <a:xfrm>
            <a:off x="433391" y="349990"/>
            <a:ext cx="9823451" cy="36706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7" name="Chart Placeholder 3"/>
          <p:cNvSpPr>
            <a:spLocks noGrp="1"/>
          </p:cNvSpPr>
          <p:nvPr>
            <p:ph type="chart" sz="quarter" idx="15"/>
          </p:nvPr>
        </p:nvSpPr>
        <p:spPr>
          <a:xfrm>
            <a:off x="433388" y="2261955"/>
            <a:ext cx="9823450" cy="4485333"/>
          </a:xfrm>
          <a:prstGeom prst="rect">
            <a:avLst/>
          </a:prstGeom>
        </p:spPr>
        <p:txBody>
          <a:bodyPr/>
          <a:lstStyle/>
          <a:p>
            <a:r>
              <a:rPr lang="en-GB" dirty="0" smtClean="0"/>
              <a:t>Click icon to add chart</a:t>
            </a:r>
            <a:endParaRPr lang="en-GB" dirty="0"/>
          </a:p>
        </p:txBody>
      </p:sp>
      <p:sp>
        <p:nvSpPr>
          <p:cNvPr id="18" name="Text Placeholder 8"/>
          <p:cNvSpPr>
            <a:spLocks noGrp="1"/>
          </p:cNvSpPr>
          <p:nvPr>
            <p:ph type="body" sz="quarter" idx="18"/>
          </p:nvPr>
        </p:nvSpPr>
        <p:spPr>
          <a:xfrm>
            <a:off x="433388" y="1836738"/>
            <a:ext cx="9823450" cy="403874"/>
          </a:xfrm>
        </p:spPr>
        <p:txBody>
          <a:bodyPr/>
          <a:lstStyle/>
          <a:p>
            <a:pPr lvl="0"/>
            <a:r>
              <a:rPr lang="en-GB" noProof="0" dirty="0" smtClean="0"/>
              <a:t>Click to edit Master text styles</a:t>
            </a:r>
          </a:p>
        </p:txBody>
      </p:sp>
      <p:sp>
        <p:nvSpPr>
          <p:cNvPr id="19" name="Text Placeholder 7"/>
          <p:cNvSpPr>
            <a:spLocks noGrp="1"/>
          </p:cNvSpPr>
          <p:nvPr>
            <p:ph type="body" sz="quarter" idx="23"/>
          </p:nvPr>
        </p:nvSpPr>
        <p:spPr>
          <a:xfrm>
            <a:off x="433391" y="6747289"/>
            <a:ext cx="9823451" cy="287414"/>
          </a:xfrm>
        </p:spPr>
        <p:txBody>
          <a:bodyPr>
            <a:noAutofit/>
          </a:bodyPr>
          <a:lstStyle>
            <a:lvl1pPr>
              <a:spcAft>
                <a:spcPts val="0"/>
              </a:spcAft>
              <a:defRPr sz="1000"/>
            </a:lvl1pPr>
          </a:lstStyle>
          <a:p>
            <a:pPr lvl="0"/>
            <a:r>
              <a:rPr lang="en-GB"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854859840"/>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3390"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6" name="Title Placeholder 1"/>
          <p:cNvSpPr>
            <a:spLocks noGrp="1"/>
          </p:cNvSpPr>
          <p:nvPr>
            <p:ph type="title" hasCustomPrompt="1"/>
          </p:nvPr>
        </p:nvSpPr>
        <p:spPr>
          <a:xfrm>
            <a:off x="433388" y="349990"/>
            <a:ext cx="9823450" cy="368276"/>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7" name="Chart Placeholder 3"/>
          <p:cNvSpPr>
            <a:spLocks noGrp="1"/>
          </p:cNvSpPr>
          <p:nvPr>
            <p:ph type="chart" sz="quarter" idx="15"/>
          </p:nvPr>
        </p:nvSpPr>
        <p:spPr>
          <a:xfrm>
            <a:off x="449462" y="2261950"/>
            <a:ext cx="3141048" cy="4485334"/>
          </a:xfrm>
          <a:prstGeom prst="rect">
            <a:avLst/>
          </a:prstGeom>
        </p:spPr>
        <p:txBody>
          <a:bodyPr/>
          <a:lstStyle/>
          <a:p>
            <a:r>
              <a:rPr lang="en-GB" noProof="0" dirty="0" smtClean="0"/>
              <a:t>Click icon to add chart</a:t>
            </a:r>
            <a:endParaRPr lang="en-GB" noProof="0" dirty="0"/>
          </a:p>
        </p:txBody>
      </p:sp>
      <p:sp>
        <p:nvSpPr>
          <p:cNvPr id="18" name="Text Placeholder 8"/>
          <p:cNvSpPr>
            <a:spLocks noGrp="1"/>
          </p:cNvSpPr>
          <p:nvPr>
            <p:ph type="body" sz="quarter" idx="18"/>
          </p:nvPr>
        </p:nvSpPr>
        <p:spPr>
          <a:xfrm>
            <a:off x="443749" y="1835673"/>
            <a:ext cx="3146761" cy="432231"/>
          </a:xfrm>
        </p:spPr>
        <p:txBody>
          <a:bodyPr/>
          <a:lstStyle/>
          <a:p>
            <a:pPr lvl="0"/>
            <a:r>
              <a:rPr lang="en-GB" noProof="0" dirty="0" smtClean="0"/>
              <a:t>Click to edit Master text styles</a:t>
            </a:r>
          </a:p>
        </p:txBody>
      </p:sp>
      <p:sp>
        <p:nvSpPr>
          <p:cNvPr id="7" name="Chart Placeholder 3"/>
          <p:cNvSpPr>
            <a:spLocks noGrp="1"/>
          </p:cNvSpPr>
          <p:nvPr>
            <p:ph type="chart" sz="quarter" idx="19"/>
          </p:nvPr>
        </p:nvSpPr>
        <p:spPr>
          <a:xfrm>
            <a:off x="3785015" y="2261950"/>
            <a:ext cx="3123370" cy="4485334"/>
          </a:xfrm>
          <a:prstGeom prst="rect">
            <a:avLst/>
          </a:prstGeom>
        </p:spPr>
        <p:txBody>
          <a:bodyPr/>
          <a:lstStyle/>
          <a:p>
            <a:r>
              <a:rPr lang="en-GB" noProof="0" dirty="0" smtClean="0"/>
              <a:t>Click icon to add chart</a:t>
            </a:r>
            <a:endParaRPr lang="en-GB" noProof="0" dirty="0"/>
          </a:p>
        </p:txBody>
      </p:sp>
      <p:sp>
        <p:nvSpPr>
          <p:cNvPr id="8" name="Text Placeholder 8"/>
          <p:cNvSpPr>
            <a:spLocks noGrp="1"/>
          </p:cNvSpPr>
          <p:nvPr>
            <p:ph type="body" sz="quarter" idx="20"/>
          </p:nvPr>
        </p:nvSpPr>
        <p:spPr>
          <a:xfrm>
            <a:off x="3785016" y="1835674"/>
            <a:ext cx="3123370" cy="432231"/>
          </a:xfrm>
        </p:spPr>
        <p:txBody>
          <a:bodyPr/>
          <a:lstStyle/>
          <a:p>
            <a:pPr lvl="0"/>
            <a:r>
              <a:rPr lang="en-GB" noProof="0" dirty="0" smtClean="0"/>
              <a:t>Click to edit Master text styles</a:t>
            </a:r>
          </a:p>
        </p:txBody>
      </p:sp>
      <p:sp>
        <p:nvSpPr>
          <p:cNvPr id="9" name="Chart Placeholder 3"/>
          <p:cNvSpPr>
            <a:spLocks noGrp="1"/>
          </p:cNvSpPr>
          <p:nvPr>
            <p:ph type="chart" sz="quarter" idx="21"/>
          </p:nvPr>
        </p:nvSpPr>
        <p:spPr>
          <a:xfrm>
            <a:off x="7102890" y="2261950"/>
            <a:ext cx="3153948" cy="4485334"/>
          </a:xfrm>
          <a:prstGeom prst="rect">
            <a:avLst/>
          </a:prstGeom>
        </p:spPr>
        <p:txBody>
          <a:bodyPr/>
          <a:lstStyle/>
          <a:p>
            <a:r>
              <a:rPr lang="en-GB" noProof="0" dirty="0" smtClean="0"/>
              <a:t>Click icon to add chart</a:t>
            </a:r>
            <a:endParaRPr lang="en-GB" noProof="0" dirty="0"/>
          </a:p>
        </p:txBody>
      </p:sp>
      <p:sp>
        <p:nvSpPr>
          <p:cNvPr id="10" name="Text Placeholder 8"/>
          <p:cNvSpPr>
            <a:spLocks noGrp="1"/>
          </p:cNvSpPr>
          <p:nvPr>
            <p:ph type="body" sz="quarter" idx="22"/>
          </p:nvPr>
        </p:nvSpPr>
        <p:spPr>
          <a:xfrm>
            <a:off x="7098210" y="1828900"/>
            <a:ext cx="3158641" cy="439004"/>
          </a:xfrm>
        </p:spPr>
        <p:txBody>
          <a:bodyPr/>
          <a:lstStyle/>
          <a:p>
            <a:pPr lvl="0"/>
            <a:r>
              <a:rPr lang="en-GB" noProof="0" dirty="0" smtClean="0"/>
              <a:t>Click to edit Master text styles</a:t>
            </a:r>
          </a:p>
        </p:txBody>
      </p:sp>
      <p:sp>
        <p:nvSpPr>
          <p:cNvPr id="12" name="Text Placeholder 7"/>
          <p:cNvSpPr>
            <a:spLocks noGrp="1"/>
          </p:cNvSpPr>
          <p:nvPr>
            <p:ph type="body" sz="quarter" idx="23"/>
          </p:nvPr>
        </p:nvSpPr>
        <p:spPr>
          <a:xfrm>
            <a:off x="433388" y="6747288"/>
            <a:ext cx="9823449" cy="286925"/>
          </a:xfrm>
        </p:spPr>
        <p:txBody>
          <a:bodyPr>
            <a:noAutofit/>
          </a:bodyPr>
          <a:lstStyle>
            <a:lvl1pPr>
              <a:spcAft>
                <a:spcPts val="0"/>
              </a:spcAft>
              <a:defRPr sz="1000"/>
            </a:lvl1pPr>
          </a:lstStyle>
          <a:p>
            <a:pPr lvl="0"/>
            <a:r>
              <a:rPr lang="en-GB" noProof="0"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015756343"/>
      </p:ext>
    </p:extLst>
  </p:cSld>
  <p:clrMapOvr>
    <a:masterClrMapping/>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Content Placeholder 3"/>
          <p:cNvSpPr>
            <a:spLocks noGrp="1"/>
          </p:cNvSpPr>
          <p:nvPr>
            <p:ph sz="quarter" idx="10"/>
          </p:nvPr>
        </p:nvSpPr>
        <p:spPr>
          <a:xfrm>
            <a:off x="433389" y="1835676"/>
            <a:ext cx="4648602" cy="5199025"/>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5" name="Content Placeholder 3"/>
          <p:cNvSpPr>
            <a:spLocks noGrp="1"/>
          </p:cNvSpPr>
          <p:nvPr>
            <p:ph sz="quarter" idx="20"/>
          </p:nvPr>
        </p:nvSpPr>
        <p:spPr>
          <a:xfrm>
            <a:off x="5612282" y="1835676"/>
            <a:ext cx="4644556" cy="5199025"/>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087867654"/>
      </p:ext>
    </p:extLst>
  </p:cSld>
  <p:clrMapOvr>
    <a:masterClrMapping/>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8" name="Title Placeholder 1"/>
          <p:cNvSpPr>
            <a:spLocks noGrp="1"/>
          </p:cNvSpPr>
          <p:nvPr>
            <p:ph type="title" hasCustomPrompt="1"/>
          </p:nvPr>
        </p:nvSpPr>
        <p:spPr>
          <a:xfrm>
            <a:off x="433388" y="349987"/>
            <a:ext cx="9823450" cy="368284"/>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1" name="Content Placeholder 3"/>
          <p:cNvSpPr>
            <a:spLocks noGrp="1"/>
          </p:cNvSpPr>
          <p:nvPr>
            <p:ph sz="quarter" idx="10"/>
          </p:nvPr>
        </p:nvSpPr>
        <p:spPr>
          <a:xfrm>
            <a:off x="433388" y="1835676"/>
            <a:ext cx="4659283" cy="5199025"/>
          </a:xfrm>
          <a:prstGeom prst="rect">
            <a:avLst/>
          </a:prstGeom>
        </p:spPr>
        <p:txBody>
          <a:bodyPr>
            <a:noAutofit/>
          </a:bodyPr>
          <a:lstStyle>
            <a:lvl1pPr>
              <a:tabLst>
                <a:tab pos="5448137" algn="r"/>
              </a:tabLst>
              <a:defRPr sz="1733"/>
            </a:lvl1pPr>
            <a:lvl2pPr>
              <a:tabLst>
                <a:tab pos="5448137" algn="r"/>
              </a:tabLst>
              <a:defRPr sz="1733"/>
            </a:lvl2pPr>
            <a:lvl3pPr>
              <a:tabLst>
                <a:tab pos="5448137" algn="r"/>
              </a:tabLst>
              <a:defRPr sz="1733"/>
            </a:lvl3pPr>
            <a:lvl4pPr>
              <a:tabLst>
                <a:tab pos="5448137" algn="r"/>
              </a:tabLst>
              <a:defRPr sz="1733"/>
            </a:lvl4pPr>
            <a:lvl5pPr>
              <a:tabLst>
                <a:tab pos="5448137" algn="r"/>
              </a:tabLst>
              <a:defRPr baseline="0"/>
            </a:lvl5pPr>
            <a:lvl6pPr>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Content Placeholder 3"/>
          <p:cNvSpPr>
            <a:spLocks noGrp="1"/>
          </p:cNvSpPr>
          <p:nvPr>
            <p:ph sz="quarter" idx="20"/>
          </p:nvPr>
        </p:nvSpPr>
        <p:spPr>
          <a:xfrm>
            <a:off x="5598468" y="1835676"/>
            <a:ext cx="4658369" cy="5199025"/>
          </a:xfrm>
          <a:prstGeom prst="rect">
            <a:avLst/>
          </a:prstGeom>
        </p:spPr>
        <p:txBody>
          <a:bodyPr>
            <a:noAutofit/>
          </a:bodyPr>
          <a:lstStyle>
            <a:lvl1pPr>
              <a:tabLst>
                <a:tab pos="5448137" algn="r"/>
              </a:tabLst>
              <a:defRPr sz="1733"/>
            </a:lvl1pPr>
            <a:lvl2pPr>
              <a:tabLst>
                <a:tab pos="5448137" algn="r"/>
              </a:tabLst>
              <a:defRPr sz="1733"/>
            </a:lvl2pPr>
            <a:lvl3pPr>
              <a:tabLst>
                <a:tab pos="5448137" algn="r"/>
              </a:tabLst>
              <a:defRPr sz="1733"/>
            </a:lvl3pPr>
            <a:lvl4pPr>
              <a:tabLst>
                <a:tab pos="5448137" algn="r"/>
              </a:tabLst>
              <a:defRPr sz="1733"/>
            </a:lvl4pPr>
            <a:lvl5pPr>
              <a:tabLst>
                <a:tab pos="5448137" algn="r"/>
              </a:tabLst>
              <a:defRPr baseline="0"/>
            </a:lvl5pPr>
            <a:lvl6pPr>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945093956"/>
      </p:ext>
    </p:extLst>
  </p:cSld>
  <p:clrMapOvr>
    <a:masterClrMapping/>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33388" y="1835676"/>
            <a:ext cx="4684044" cy="4911612"/>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Chart Placeholder 2"/>
          <p:cNvSpPr>
            <a:spLocks noGrp="1"/>
          </p:cNvSpPr>
          <p:nvPr>
            <p:ph type="chart" sz="quarter" idx="21"/>
          </p:nvPr>
        </p:nvSpPr>
        <p:spPr>
          <a:xfrm>
            <a:off x="5560956" y="2342434"/>
            <a:ext cx="4695882" cy="4404850"/>
          </a:xfrm>
        </p:spPr>
        <p:txBody>
          <a:bodyPr/>
          <a:lstStyle/>
          <a:p>
            <a:r>
              <a:rPr lang="en-GB" noProof="0" dirty="0" smtClean="0"/>
              <a:t>Click icon to add chart</a:t>
            </a:r>
            <a:endParaRPr lang="en-GB" noProof="0" dirty="0"/>
          </a:p>
        </p:txBody>
      </p:sp>
      <p:sp>
        <p:nvSpPr>
          <p:cNvPr id="6" name="Text Placeholder 5"/>
          <p:cNvSpPr>
            <a:spLocks noGrp="1"/>
          </p:cNvSpPr>
          <p:nvPr>
            <p:ph type="body" sz="quarter" idx="22"/>
          </p:nvPr>
        </p:nvSpPr>
        <p:spPr>
          <a:xfrm>
            <a:off x="5560956" y="1835673"/>
            <a:ext cx="4695882" cy="463729"/>
          </a:xfrm>
        </p:spPr>
        <p:txBody>
          <a:bodyPr/>
          <a:lstStyle/>
          <a:p>
            <a:pPr lvl="0"/>
            <a:r>
              <a:rPr lang="en-GB" noProof="0" dirty="0" smtClean="0"/>
              <a:t>Click to edit Master text styles</a:t>
            </a:r>
          </a:p>
        </p:txBody>
      </p:sp>
      <p:sp>
        <p:nvSpPr>
          <p:cNvPr id="11"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Title Placeholder 1"/>
          <p:cNvSpPr>
            <a:spLocks noGrp="1"/>
          </p:cNvSpPr>
          <p:nvPr>
            <p:ph type="title" hasCustomPrompt="1"/>
          </p:nvPr>
        </p:nvSpPr>
        <p:spPr>
          <a:xfrm>
            <a:off x="433388" y="349990"/>
            <a:ext cx="9823450" cy="36827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5" name="Text Placeholder 7"/>
          <p:cNvSpPr>
            <a:spLocks noGrp="1"/>
          </p:cNvSpPr>
          <p:nvPr>
            <p:ph type="body" sz="quarter" idx="23"/>
          </p:nvPr>
        </p:nvSpPr>
        <p:spPr>
          <a:xfrm>
            <a:off x="433388" y="6747289"/>
            <a:ext cx="9823450" cy="286924"/>
          </a:xfrm>
        </p:spPr>
        <p:txBody>
          <a:bodyPr>
            <a:noAutofit/>
          </a:bodyPr>
          <a:lstStyle>
            <a:lvl1pPr>
              <a:spcAft>
                <a:spcPts val="0"/>
              </a:spcAft>
              <a:defRPr sz="1000"/>
            </a:lvl1pPr>
          </a:lstStyle>
          <a:p>
            <a:pPr lvl="0"/>
            <a:r>
              <a:rPr lang="en-GB"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16835142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smtClean="0"/>
              <a:t>DRAFT: Prudential TCFD Readiness Report </a:t>
            </a:r>
            <a:endParaRPr lang="en-GB" dirty="0"/>
          </a:p>
        </p:txBody>
      </p:sp>
    </p:spTree>
    <p:extLst>
      <p:ext uri="{BB962C8B-B14F-4D97-AF65-F5344CB8AC3E}">
        <p14:creationId xmlns:p14="http://schemas.microsoft.com/office/powerpoint/2010/main" val="37423936"/>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5560956" y="2342434"/>
            <a:ext cx="4695882" cy="4404850"/>
          </a:xfrm>
        </p:spPr>
        <p:txBody>
          <a:bodyPr/>
          <a:lstStyle/>
          <a:p>
            <a:r>
              <a:rPr lang="en-GB" dirty="0" smtClean="0"/>
              <a:t>Click icon to add chart</a:t>
            </a:r>
            <a:endParaRPr lang="en-GB" dirty="0"/>
          </a:p>
        </p:txBody>
      </p:sp>
      <p:sp>
        <p:nvSpPr>
          <p:cNvPr id="6" name="Text Placeholder 5"/>
          <p:cNvSpPr>
            <a:spLocks noGrp="1"/>
          </p:cNvSpPr>
          <p:nvPr>
            <p:ph type="body" sz="quarter" idx="22"/>
          </p:nvPr>
        </p:nvSpPr>
        <p:spPr>
          <a:xfrm>
            <a:off x="5560956" y="1835673"/>
            <a:ext cx="4695882" cy="463729"/>
          </a:xfrm>
        </p:spPr>
        <p:txBody>
          <a:bodyPr/>
          <a:lstStyle/>
          <a:p>
            <a:pPr lvl="0"/>
            <a:r>
              <a:rPr lang="en-GB" noProof="0" dirty="0" smtClean="0"/>
              <a:t>Click to edit Master text styles</a:t>
            </a:r>
          </a:p>
        </p:txBody>
      </p:sp>
      <p:sp>
        <p:nvSpPr>
          <p:cNvPr id="11"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Title Placeholder 1"/>
          <p:cNvSpPr>
            <a:spLocks noGrp="1"/>
          </p:cNvSpPr>
          <p:nvPr>
            <p:ph type="title" hasCustomPrompt="1"/>
          </p:nvPr>
        </p:nvSpPr>
        <p:spPr>
          <a:xfrm>
            <a:off x="433388" y="349990"/>
            <a:ext cx="9823450" cy="36827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5" name="Text Placeholder 7"/>
          <p:cNvSpPr>
            <a:spLocks noGrp="1"/>
          </p:cNvSpPr>
          <p:nvPr>
            <p:ph type="body" sz="quarter" idx="23"/>
          </p:nvPr>
        </p:nvSpPr>
        <p:spPr>
          <a:xfrm>
            <a:off x="433389" y="6747290"/>
            <a:ext cx="9798088" cy="286924"/>
          </a:xfrm>
        </p:spPr>
        <p:txBody>
          <a:bodyPr>
            <a:noAutofit/>
          </a:bodyPr>
          <a:lstStyle>
            <a:lvl1pPr>
              <a:spcAft>
                <a:spcPts val="0"/>
              </a:spcAft>
              <a:defRPr sz="1000"/>
            </a:lvl1pPr>
          </a:lstStyle>
          <a:p>
            <a:pPr lvl="0"/>
            <a:r>
              <a:rPr lang="en-GB" dirty="0" smtClean="0"/>
              <a:t>Click to edit Master text styles</a:t>
            </a:r>
          </a:p>
        </p:txBody>
      </p:sp>
      <p:sp>
        <p:nvSpPr>
          <p:cNvPr id="9" name="Chart Placeholder 2"/>
          <p:cNvSpPr>
            <a:spLocks noGrp="1"/>
          </p:cNvSpPr>
          <p:nvPr>
            <p:ph type="chart" sz="quarter" idx="24"/>
          </p:nvPr>
        </p:nvSpPr>
        <p:spPr>
          <a:xfrm>
            <a:off x="433389" y="2342434"/>
            <a:ext cx="4688646" cy="4404850"/>
          </a:xfrm>
        </p:spPr>
        <p:txBody>
          <a:bodyPr/>
          <a:lstStyle/>
          <a:p>
            <a:r>
              <a:rPr lang="en-GB" dirty="0" smtClean="0"/>
              <a:t>Click icon to add chart</a:t>
            </a:r>
            <a:endParaRPr lang="en-GB" dirty="0"/>
          </a:p>
        </p:txBody>
      </p:sp>
      <p:sp>
        <p:nvSpPr>
          <p:cNvPr id="12" name="Text Placeholder 5"/>
          <p:cNvSpPr>
            <a:spLocks noGrp="1"/>
          </p:cNvSpPr>
          <p:nvPr>
            <p:ph type="body" sz="quarter" idx="25"/>
          </p:nvPr>
        </p:nvSpPr>
        <p:spPr>
          <a:xfrm>
            <a:off x="433385" y="1835673"/>
            <a:ext cx="4688649" cy="463729"/>
          </a:xfrm>
        </p:spPr>
        <p:txBody>
          <a:bodyPr/>
          <a:lstStyle/>
          <a:p>
            <a:pPr lvl="0"/>
            <a:r>
              <a:rPr lang="en-GB" noProof="0" dirty="0" smtClean="0"/>
              <a:t>Click to edit Master text styles</a:t>
            </a:r>
          </a:p>
        </p:txBody>
      </p:sp>
      <p:sp>
        <p:nvSpPr>
          <p:cNvPr id="2" name="Footer Placeholder 1"/>
          <p:cNvSpPr>
            <a:spLocks noGrp="1"/>
          </p:cNvSpPr>
          <p:nvPr>
            <p:ph type="ftr" sz="quarter" idx="2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529545084"/>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84" y="349990"/>
            <a:ext cx="9823449"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6" name="Content Placeholder 3"/>
          <p:cNvSpPr>
            <a:spLocks noGrp="1"/>
          </p:cNvSpPr>
          <p:nvPr>
            <p:ph sz="quarter" idx="10"/>
          </p:nvPr>
        </p:nvSpPr>
        <p:spPr>
          <a:xfrm>
            <a:off x="433389" y="1835675"/>
            <a:ext cx="3917486" cy="5199027"/>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Content Placeholder 3"/>
          <p:cNvSpPr>
            <a:spLocks noGrp="1"/>
          </p:cNvSpPr>
          <p:nvPr>
            <p:ph sz="quarter" idx="16"/>
          </p:nvPr>
        </p:nvSpPr>
        <p:spPr>
          <a:xfrm>
            <a:off x="4779704" y="1874176"/>
            <a:ext cx="5477134" cy="5160528"/>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2" name="Footer Placeholder 1"/>
          <p:cNvSpPr>
            <a:spLocks noGrp="1"/>
          </p:cNvSpPr>
          <p:nvPr>
            <p:ph type="ftr" sz="quarter" idx="17"/>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570540117"/>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92" y="349987"/>
            <a:ext cx="9823451" cy="368284"/>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6" name="Content Placeholder 3"/>
          <p:cNvSpPr>
            <a:spLocks noGrp="1"/>
          </p:cNvSpPr>
          <p:nvPr>
            <p:ph sz="quarter" idx="10"/>
          </p:nvPr>
        </p:nvSpPr>
        <p:spPr>
          <a:xfrm>
            <a:off x="6645448" y="1828388"/>
            <a:ext cx="3611390" cy="5206312"/>
          </a:xfrm>
          <a:prstGeom prst="rect">
            <a:avLst/>
          </a:prstGeom>
        </p:spPr>
        <p:txBody>
          <a:bodyPr>
            <a:noAutofit/>
          </a:bodyPr>
          <a:lstStyle>
            <a:lvl1pPr>
              <a:tabLst>
                <a:tab pos="5448137" algn="r"/>
              </a:tabLst>
              <a:defRPr sz="2383">
                <a:solidFill>
                  <a:schemeClr val="accent3"/>
                </a:solidFill>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p:txBody>
      </p:sp>
      <p:sp>
        <p:nvSpPr>
          <p:cNvPr id="8" name="Content Placeholder 3"/>
          <p:cNvSpPr>
            <a:spLocks noGrp="1"/>
          </p:cNvSpPr>
          <p:nvPr>
            <p:ph sz="quarter" idx="16"/>
          </p:nvPr>
        </p:nvSpPr>
        <p:spPr>
          <a:xfrm>
            <a:off x="433388" y="1835672"/>
            <a:ext cx="5712303" cy="5199026"/>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3" hasCustomPrompt="1"/>
          </p:nvPr>
        </p:nvSpPr>
        <p:spPr>
          <a:xfrm>
            <a:off x="433389"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2" name="Footer Placeholder 1"/>
          <p:cNvSpPr>
            <a:spLocks noGrp="1"/>
          </p:cNvSpPr>
          <p:nvPr>
            <p:ph type="ftr" sz="quarter" idx="17"/>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212680275"/>
      </p:ext>
    </p:extLst>
  </p:cSld>
  <p:clrMapOvr>
    <a:masterClrMapping/>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394" y="349987"/>
            <a:ext cx="9823449" cy="368284"/>
          </a:xfrm>
        </p:spPr>
        <p:txBody>
          <a:bodyPr/>
          <a:lstStyle/>
          <a:p>
            <a:r>
              <a:rPr lang="en-GB" dirty="0" smtClean="0"/>
              <a:t>Click to add title</a:t>
            </a:r>
            <a:endParaRPr lang="en-GB" dirty="0"/>
          </a:p>
        </p:txBody>
      </p:sp>
      <p:sp>
        <p:nvSpPr>
          <p:cNvPr id="4" name="Picture Placeholder 6"/>
          <p:cNvSpPr>
            <a:spLocks noGrp="1"/>
          </p:cNvSpPr>
          <p:nvPr>
            <p:ph type="pic" sz="quarter" idx="13"/>
          </p:nvPr>
        </p:nvSpPr>
        <p:spPr>
          <a:xfrm>
            <a:off x="437101" y="1870153"/>
            <a:ext cx="2378297" cy="1388916"/>
          </a:xfrm>
        </p:spPr>
        <p:txBody>
          <a:bodyPr lIns="0" tIns="0" rIns="0" bIns="0">
            <a:noAutofit/>
          </a:bodyPr>
          <a:lstStyle/>
          <a:p>
            <a:r>
              <a:rPr lang="en-GB" noProof="0" dirty="0" smtClean="0"/>
              <a:t>Click icon to add picture</a:t>
            </a:r>
            <a:endParaRPr lang="en-GB" noProof="0" dirty="0"/>
          </a:p>
        </p:txBody>
      </p:sp>
      <p:sp>
        <p:nvSpPr>
          <p:cNvPr id="5" name="Picture Placeholder 6"/>
          <p:cNvSpPr>
            <a:spLocks noGrp="1"/>
          </p:cNvSpPr>
          <p:nvPr>
            <p:ph type="pic" sz="quarter" idx="14"/>
          </p:nvPr>
        </p:nvSpPr>
        <p:spPr>
          <a:xfrm>
            <a:off x="2942302" y="1874172"/>
            <a:ext cx="2378297" cy="1388916"/>
          </a:xfrm>
        </p:spPr>
        <p:txBody>
          <a:bodyPr lIns="0" tIns="0" rIns="0" bIns="0">
            <a:noAutofit/>
          </a:bodyPr>
          <a:lstStyle/>
          <a:p>
            <a:r>
              <a:rPr lang="en-GB" noProof="0" dirty="0" smtClean="0"/>
              <a:t>Click icon to add picture</a:t>
            </a:r>
            <a:endParaRPr lang="en-GB" noProof="0" dirty="0"/>
          </a:p>
        </p:txBody>
      </p:sp>
      <p:sp>
        <p:nvSpPr>
          <p:cNvPr id="6" name="Picture Placeholder 6"/>
          <p:cNvSpPr>
            <a:spLocks noGrp="1"/>
          </p:cNvSpPr>
          <p:nvPr>
            <p:ph type="pic" sz="quarter" idx="15"/>
          </p:nvPr>
        </p:nvSpPr>
        <p:spPr>
          <a:xfrm>
            <a:off x="5394883" y="1874172"/>
            <a:ext cx="2378297" cy="1388916"/>
          </a:xfrm>
        </p:spPr>
        <p:txBody>
          <a:bodyPr lIns="0" tIns="0" rIns="0" bIns="0">
            <a:noAutofit/>
          </a:bodyPr>
          <a:lstStyle/>
          <a:p>
            <a:r>
              <a:rPr lang="en-GB" noProof="0" dirty="0" smtClean="0"/>
              <a:t>Click icon to add picture</a:t>
            </a:r>
            <a:endParaRPr lang="en-GB" noProof="0" dirty="0"/>
          </a:p>
        </p:txBody>
      </p:sp>
      <p:sp>
        <p:nvSpPr>
          <p:cNvPr id="7" name="Picture Placeholder 6"/>
          <p:cNvSpPr>
            <a:spLocks noGrp="1"/>
          </p:cNvSpPr>
          <p:nvPr>
            <p:ph type="pic" sz="quarter" idx="16"/>
          </p:nvPr>
        </p:nvSpPr>
        <p:spPr>
          <a:xfrm>
            <a:off x="7885037" y="1874172"/>
            <a:ext cx="2378297" cy="1388916"/>
          </a:xfrm>
        </p:spPr>
        <p:txBody>
          <a:bodyPr lIns="0" tIns="0" rIns="0" bIns="0">
            <a:noAutofit/>
          </a:bodyPr>
          <a:lstStyle/>
          <a:p>
            <a:r>
              <a:rPr lang="en-GB" noProof="0" dirty="0" smtClean="0"/>
              <a:t>Click icon to add picture</a:t>
            </a:r>
            <a:endParaRPr lang="en-GB" noProof="0" dirty="0"/>
          </a:p>
        </p:txBody>
      </p:sp>
      <p:sp>
        <p:nvSpPr>
          <p:cNvPr id="9" name="Text Placeholder 8"/>
          <p:cNvSpPr>
            <a:spLocks noGrp="1"/>
          </p:cNvSpPr>
          <p:nvPr>
            <p:ph type="body" sz="quarter" idx="17"/>
          </p:nvPr>
        </p:nvSpPr>
        <p:spPr>
          <a:xfrm>
            <a:off x="433388" y="3439833"/>
            <a:ext cx="2385723" cy="3590843"/>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p:nvPr>
        </p:nvSpPr>
        <p:spPr>
          <a:xfrm>
            <a:off x="5400449" y="3439834"/>
            <a:ext cx="2378297" cy="3594868"/>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Text Placeholder 8"/>
          <p:cNvSpPr>
            <a:spLocks noGrp="1"/>
          </p:cNvSpPr>
          <p:nvPr>
            <p:ph type="body" sz="quarter" idx="19"/>
          </p:nvPr>
        </p:nvSpPr>
        <p:spPr>
          <a:xfrm>
            <a:off x="2946941" y="3443858"/>
            <a:ext cx="2378297" cy="3590844"/>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 Placeholder 8"/>
          <p:cNvSpPr>
            <a:spLocks noGrp="1"/>
          </p:cNvSpPr>
          <p:nvPr>
            <p:ph type="body" sz="quarter" idx="20"/>
          </p:nvPr>
        </p:nvSpPr>
        <p:spPr>
          <a:xfrm>
            <a:off x="7891535" y="3439833"/>
            <a:ext cx="2365303" cy="3590843"/>
          </a:xfrm>
        </p:spPr>
        <p:txBody>
          <a:bodyPr/>
          <a:lstStyle>
            <a:lvl1pPr>
              <a:defRPr b="1">
                <a:solidFill>
                  <a:schemeClr val="accent1"/>
                </a:solidFill>
              </a:defRPr>
            </a:lvl1pPr>
            <a:lvl2pPr>
              <a:spcAft>
                <a:spcPts val="0"/>
              </a:spcAft>
              <a:defRPr/>
            </a:lvl2pPr>
            <a:lvl3pPr marL="171450" indent="-17145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8"/>
          <p:cNvSpPr>
            <a:spLocks noGrp="1"/>
          </p:cNvSpPr>
          <p:nvPr>
            <p:ph type="body" sz="quarter" idx="21"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3" name="Footer Placeholder 2"/>
          <p:cNvSpPr>
            <a:spLocks noGrp="1"/>
          </p:cNvSpPr>
          <p:nvPr>
            <p:ph type="ftr" sz="quarter" idx="22"/>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552998931"/>
      </p:ext>
    </p:extLst>
  </p:cSld>
  <p:clrMapOvr>
    <a:masterClrMapping/>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44" y="349987"/>
            <a:ext cx="9823391" cy="368284"/>
          </a:xfrm>
        </p:spPr>
        <p:txBody>
          <a:bodyPr/>
          <a:lstStyle/>
          <a:p>
            <a:r>
              <a:rPr lang="en-GB" dirty="0" smtClean="0"/>
              <a:t>Click to add title</a:t>
            </a:r>
            <a:endParaRPr lang="en-GB" noProof="0" dirty="0"/>
          </a:p>
        </p:txBody>
      </p:sp>
      <p:sp>
        <p:nvSpPr>
          <p:cNvPr id="4" name="Rectangle 3"/>
          <p:cNvSpPr/>
          <p:nvPr userDrawn="1"/>
        </p:nvSpPr>
        <p:spPr>
          <a:xfrm>
            <a:off x="433388" y="1881842"/>
            <a:ext cx="482833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5" name="Rectangle 4"/>
          <p:cNvSpPr/>
          <p:nvPr userDrawn="1"/>
        </p:nvSpPr>
        <p:spPr>
          <a:xfrm>
            <a:off x="5435599" y="1874170"/>
            <a:ext cx="4827600" cy="67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6" name="Rectangle 5"/>
          <p:cNvSpPr/>
          <p:nvPr userDrawn="1"/>
        </p:nvSpPr>
        <p:spPr>
          <a:xfrm>
            <a:off x="432441" y="4481101"/>
            <a:ext cx="48276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7" name="Rectangle 6"/>
          <p:cNvSpPr/>
          <p:nvPr userDrawn="1"/>
        </p:nvSpPr>
        <p:spPr>
          <a:xfrm>
            <a:off x="5447600" y="4481101"/>
            <a:ext cx="48276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8" name="Picture Placeholder 11"/>
          <p:cNvSpPr>
            <a:spLocks noGrp="1"/>
          </p:cNvSpPr>
          <p:nvPr>
            <p:ph type="pic" sz="quarter" idx="25"/>
          </p:nvPr>
        </p:nvSpPr>
        <p:spPr>
          <a:xfrm>
            <a:off x="433388" y="2072587"/>
            <a:ext cx="1703488" cy="1627016"/>
          </a:xfrm>
        </p:spPr>
        <p:txBody>
          <a:bodyPr/>
          <a:lstStyle>
            <a:lvl1pPr algn="ctr">
              <a:defRPr/>
            </a:lvl1pPr>
          </a:lstStyle>
          <a:p>
            <a:r>
              <a:rPr lang="en-GB" dirty="0" smtClean="0"/>
              <a:t>Click icon to add picture</a:t>
            </a:r>
            <a:endParaRPr lang="en-GB" dirty="0"/>
          </a:p>
        </p:txBody>
      </p:sp>
      <p:sp>
        <p:nvSpPr>
          <p:cNvPr id="9" name="Picture Placeholder 11"/>
          <p:cNvSpPr>
            <a:spLocks noGrp="1"/>
          </p:cNvSpPr>
          <p:nvPr>
            <p:ph type="pic" sz="quarter" idx="27"/>
          </p:nvPr>
        </p:nvSpPr>
        <p:spPr>
          <a:xfrm>
            <a:off x="5458231" y="2072587"/>
            <a:ext cx="1725844" cy="1627016"/>
          </a:xfrm>
        </p:spPr>
        <p:txBody>
          <a:bodyPr/>
          <a:lstStyle>
            <a:lvl1pPr algn="ctr">
              <a:defRPr/>
            </a:lvl1pPr>
          </a:lstStyle>
          <a:p>
            <a:r>
              <a:rPr lang="en-GB" dirty="0" smtClean="0"/>
              <a:t>Click icon to add picture</a:t>
            </a:r>
            <a:endParaRPr lang="en-GB" dirty="0"/>
          </a:p>
        </p:txBody>
      </p:sp>
      <p:sp>
        <p:nvSpPr>
          <p:cNvPr id="10" name="Picture Placeholder 11"/>
          <p:cNvSpPr>
            <a:spLocks noGrp="1"/>
          </p:cNvSpPr>
          <p:nvPr>
            <p:ph type="pic" sz="quarter" idx="29"/>
          </p:nvPr>
        </p:nvSpPr>
        <p:spPr>
          <a:xfrm>
            <a:off x="433388" y="4691687"/>
            <a:ext cx="1703489" cy="1627016"/>
          </a:xfrm>
        </p:spPr>
        <p:txBody>
          <a:bodyPr/>
          <a:lstStyle>
            <a:lvl1pPr algn="ctr">
              <a:defRPr/>
            </a:lvl1pPr>
          </a:lstStyle>
          <a:p>
            <a:r>
              <a:rPr lang="en-GB" dirty="0" smtClean="0"/>
              <a:t>Click icon to add picture</a:t>
            </a:r>
            <a:endParaRPr lang="en-GB" dirty="0"/>
          </a:p>
        </p:txBody>
      </p:sp>
      <p:sp>
        <p:nvSpPr>
          <p:cNvPr id="11" name="Picture Placeholder 11"/>
          <p:cNvSpPr>
            <a:spLocks noGrp="1"/>
          </p:cNvSpPr>
          <p:nvPr>
            <p:ph type="pic" sz="quarter" idx="31"/>
          </p:nvPr>
        </p:nvSpPr>
        <p:spPr>
          <a:xfrm>
            <a:off x="5458231" y="4691687"/>
            <a:ext cx="1725844" cy="1627016"/>
          </a:xfrm>
        </p:spPr>
        <p:txBody>
          <a:bodyPr/>
          <a:lstStyle>
            <a:lvl1pPr algn="ctr">
              <a:defRPr/>
            </a:lvl1pPr>
          </a:lstStyle>
          <a:p>
            <a:r>
              <a:rPr lang="en-GB" dirty="0" smtClean="0"/>
              <a:t>Click icon to add picture</a:t>
            </a:r>
            <a:endParaRPr lang="en-GB" dirty="0"/>
          </a:p>
        </p:txBody>
      </p:sp>
      <p:sp>
        <p:nvSpPr>
          <p:cNvPr id="13" name="Text Placeholder 12"/>
          <p:cNvSpPr>
            <a:spLocks noGrp="1"/>
          </p:cNvSpPr>
          <p:nvPr>
            <p:ph type="body" sz="quarter" idx="32"/>
          </p:nvPr>
        </p:nvSpPr>
        <p:spPr>
          <a:xfrm>
            <a:off x="2353289" y="2072587"/>
            <a:ext cx="2883422"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4" name="Text Placeholder 12"/>
          <p:cNvSpPr>
            <a:spLocks noGrp="1"/>
          </p:cNvSpPr>
          <p:nvPr>
            <p:ph type="body" sz="quarter" idx="33"/>
          </p:nvPr>
        </p:nvSpPr>
        <p:spPr>
          <a:xfrm>
            <a:off x="7363391" y="2072587"/>
            <a:ext cx="2899808"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5" name="Text Placeholder 12"/>
          <p:cNvSpPr>
            <a:spLocks noGrp="1"/>
          </p:cNvSpPr>
          <p:nvPr>
            <p:ph type="body" sz="quarter" idx="34"/>
          </p:nvPr>
        </p:nvSpPr>
        <p:spPr>
          <a:xfrm>
            <a:off x="2353289" y="4691687"/>
            <a:ext cx="2883422"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6" name="Text Placeholder 12"/>
          <p:cNvSpPr>
            <a:spLocks noGrp="1"/>
          </p:cNvSpPr>
          <p:nvPr>
            <p:ph type="body" sz="quarter" idx="35"/>
          </p:nvPr>
        </p:nvSpPr>
        <p:spPr>
          <a:xfrm>
            <a:off x="7363391" y="4691687"/>
            <a:ext cx="2893447"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7"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3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353916130"/>
      </p:ext>
    </p:extLst>
  </p:cSld>
  <p:clrMapOvr>
    <a:masterClrMapping/>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44" y="349992"/>
            <a:ext cx="9823391" cy="368278"/>
          </a:xfrm>
        </p:spPr>
        <p:txBody>
          <a:bodyPr/>
          <a:lstStyle/>
          <a:p>
            <a:r>
              <a:rPr lang="en-GB" dirty="0" smtClean="0"/>
              <a:t>Click to add title</a:t>
            </a:r>
            <a:endParaRPr lang="en-GB" noProof="0" dirty="0"/>
          </a:p>
        </p:txBody>
      </p:sp>
      <p:sp>
        <p:nvSpPr>
          <p:cNvPr id="4" name="Picture Placeholder 7"/>
          <p:cNvSpPr>
            <a:spLocks noGrp="1"/>
          </p:cNvSpPr>
          <p:nvPr>
            <p:ph type="pic" sz="quarter" idx="13"/>
          </p:nvPr>
        </p:nvSpPr>
        <p:spPr>
          <a:xfrm>
            <a:off x="441943" y="1874173"/>
            <a:ext cx="3205601" cy="2173406"/>
          </a:xfrm>
        </p:spPr>
        <p:txBody>
          <a:bodyPr/>
          <a:lstStyle/>
          <a:p>
            <a:r>
              <a:rPr lang="en-GB" noProof="0" dirty="0" smtClean="0"/>
              <a:t>Click icon to add picture</a:t>
            </a:r>
            <a:endParaRPr lang="en-GB" noProof="0" dirty="0"/>
          </a:p>
        </p:txBody>
      </p:sp>
      <p:sp>
        <p:nvSpPr>
          <p:cNvPr id="5" name="Picture Placeholder 7"/>
          <p:cNvSpPr>
            <a:spLocks noGrp="1"/>
          </p:cNvSpPr>
          <p:nvPr>
            <p:ph type="pic" sz="quarter" idx="14"/>
          </p:nvPr>
        </p:nvSpPr>
        <p:spPr>
          <a:xfrm>
            <a:off x="7057708" y="1874173"/>
            <a:ext cx="3205601" cy="2173406"/>
          </a:xfrm>
        </p:spPr>
        <p:txBody>
          <a:bodyPr/>
          <a:lstStyle/>
          <a:p>
            <a:r>
              <a:rPr lang="en-GB" noProof="0" dirty="0" smtClean="0"/>
              <a:t>Click icon to add picture</a:t>
            </a:r>
            <a:endParaRPr lang="en-GB" noProof="0" dirty="0"/>
          </a:p>
        </p:txBody>
      </p:sp>
      <p:sp>
        <p:nvSpPr>
          <p:cNvPr id="6" name="Picture Placeholder 7"/>
          <p:cNvSpPr>
            <a:spLocks noGrp="1"/>
          </p:cNvSpPr>
          <p:nvPr>
            <p:ph type="pic" sz="quarter" idx="15"/>
          </p:nvPr>
        </p:nvSpPr>
        <p:spPr>
          <a:xfrm>
            <a:off x="3749826" y="1874176"/>
            <a:ext cx="3205601" cy="2173406"/>
          </a:xfrm>
        </p:spPr>
        <p:txBody>
          <a:bodyPr/>
          <a:lstStyle/>
          <a:p>
            <a:r>
              <a:rPr lang="en-GB" noProof="0" dirty="0" smtClean="0"/>
              <a:t>Click icon to add picture</a:t>
            </a:r>
            <a:endParaRPr lang="en-GB" noProof="0" dirty="0"/>
          </a:p>
        </p:txBody>
      </p:sp>
      <p:sp>
        <p:nvSpPr>
          <p:cNvPr id="9" name="Text Placeholder 18"/>
          <p:cNvSpPr>
            <a:spLocks noGrp="1"/>
          </p:cNvSpPr>
          <p:nvPr>
            <p:ph idx="1" hasCustomPrompt="1"/>
          </p:nvPr>
        </p:nvSpPr>
        <p:spPr>
          <a:xfrm>
            <a:off x="441944"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18"/>
          <p:cNvSpPr>
            <a:spLocks noGrp="1"/>
          </p:cNvSpPr>
          <p:nvPr>
            <p:ph idx="16" hasCustomPrompt="1"/>
          </p:nvPr>
        </p:nvSpPr>
        <p:spPr>
          <a:xfrm>
            <a:off x="3749826"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4" name="Text Placeholder 18"/>
          <p:cNvSpPr>
            <a:spLocks noGrp="1"/>
          </p:cNvSpPr>
          <p:nvPr>
            <p:ph idx="17" hasCustomPrompt="1"/>
          </p:nvPr>
        </p:nvSpPr>
        <p:spPr>
          <a:xfrm>
            <a:off x="7057708"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19"/>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201855531"/>
      </p:ext>
    </p:extLst>
  </p:cSld>
  <p:clrMapOvr>
    <a:masterClrMapping/>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33388" y="718270"/>
            <a:ext cx="9823450" cy="834730"/>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1" name="Title Placeholder 1"/>
          <p:cNvSpPr>
            <a:spLocks noGrp="1"/>
          </p:cNvSpPr>
          <p:nvPr>
            <p:ph type="title" hasCustomPrompt="1"/>
          </p:nvPr>
        </p:nvSpPr>
        <p:spPr>
          <a:xfrm>
            <a:off x="433388" y="349989"/>
            <a:ext cx="9823450" cy="368282"/>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258223336"/>
      </p:ext>
    </p:extLst>
  </p:cSld>
  <p:clrMapOvr>
    <a:masterClrMapping/>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48299" y="2047982"/>
            <a:ext cx="4811558"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21"/>
          </p:nvPr>
        </p:nvSpPr>
        <p:spPr>
          <a:xfrm>
            <a:off x="5441862" y="2047982"/>
            <a:ext cx="4814976"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Content Placeholder 9"/>
          <p:cNvSpPr>
            <a:spLocks noGrp="1"/>
          </p:cNvSpPr>
          <p:nvPr>
            <p:ph sz="quarter" idx="23" hasCustomPrompt="1"/>
          </p:nvPr>
        </p:nvSpPr>
        <p:spPr>
          <a:xfrm>
            <a:off x="4060275" y="204194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12" name="Content Placeholder 10"/>
          <p:cNvSpPr>
            <a:spLocks noGrp="1"/>
          </p:cNvSpPr>
          <p:nvPr>
            <p:ph sz="quarter" idx="24" hasCustomPrompt="1"/>
          </p:nvPr>
        </p:nvSpPr>
        <p:spPr>
          <a:xfrm>
            <a:off x="9068838" y="204798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2" name="Title 1"/>
          <p:cNvSpPr>
            <a:spLocks noGrp="1"/>
          </p:cNvSpPr>
          <p:nvPr>
            <p:ph type="title" hasCustomPrompt="1"/>
          </p:nvPr>
        </p:nvSpPr>
        <p:spPr>
          <a:xfrm>
            <a:off x="433389" y="349992"/>
            <a:ext cx="9823450" cy="368278"/>
          </a:xfrm>
        </p:spPr>
        <p:txBody>
          <a:bodyPr/>
          <a:lstStyle/>
          <a:p>
            <a:r>
              <a:rPr lang="en-GB" dirty="0" smtClean="0"/>
              <a:t>Click to add title</a:t>
            </a:r>
            <a:endParaRPr lang="en-GB" noProof="0" dirty="0"/>
          </a:p>
        </p:txBody>
      </p:sp>
      <p:sp>
        <p:nvSpPr>
          <p:cNvPr id="4" name="Rectangle 3"/>
          <p:cNvSpPr/>
          <p:nvPr userDrawn="1"/>
        </p:nvSpPr>
        <p:spPr>
          <a:xfrm>
            <a:off x="432257"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5" name="Rectangle 4"/>
          <p:cNvSpPr/>
          <p:nvPr userDrawn="1"/>
        </p:nvSpPr>
        <p:spPr>
          <a:xfrm>
            <a:off x="5441800"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16"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2"/>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331473809"/>
      </p:ext>
    </p:extLst>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18" name="Text Placeholder 8"/>
          <p:cNvSpPr>
            <a:spLocks noGrp="1"/>
          </p:cNvSpPr>
          <p:nvPr>
            <p:ph type="body" sz="quarter" idx="17"/>
          </p:nvPr>
        </p:nvSpPr>
        <p:spPr>
          <a:xfrm>
            <a:off x="432257" y="2047982"/>
            <a:ext cx="4827600"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9" name="Text Placeholder 8"/>
          <p:cNvSpPr>
            <a:spLocks noGrp="1"/>
          </p:cNvSpPr>
          <p:nvPr>
            <p:ph type="body" sz="quarter" idx="21"/>
          </p:nvPr>
        </p:nvSpPr>
        <p:spPr>
          <a:xfrm>
            <a:off x="5441862" y="2047982"/>
            <a:ext cx="4814976"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0" name="Title 1"/>
          <p:cNvSpPr>
            <a:spLocks noGrp="1"/>
          </p:cNvSpPr>
          <p:nvPr>
            <p:ph type="title"/>
          </p:nvPr>
        </p:nvSpPr>
        <p:spPr>
          <a:xfrm>
            <a:off x="433389" y="349992"/>
            <a:ext cx="9823450" cy="368278"/>
          </a:xfrm>
        </p:spPr>
        <p:txBody>
          <a:bodyPr/>
          <a:lstStyle/>
          <a:p>
            <a:r>
              <a:rPr lang="en-GB" noProof="0" dirty="0" smtClean="0"/>
              <a:t>Click to edit Master title style</a:t>
            </a:r>
            <a:endParaRPr lang="en-GB" noProof="0" dirty="0"/>
          </a:p>
        </p:txBody>
      </p:sp>
      <p:sp>
        <p:nvSpPr>
          <p:cNvPr id="21" name="Rectangle 20"/>
          <p:cNvSpPr/>
          <p:nvPr userDrawn="1"/>
        </p:nvSpPr>
        <p:spPr>
          <a:xfrm>
            <a:off x="432257"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2" name="Rectangle 21"/>
          <p:cNvSpPr/>
          <p:nvPr userDrawn="1"/>
        </p:nvSpPr>
        <p:spPr>
          <a:xfrm>
            <a:off x="5441800"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5"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26" name="Text Placeholder 8"/>
          <p:cNvSpPr>
            <a:spLocks noGrp="1"/>
          </p:cNvSpPr>
          <p:nvPr>
            <p:ph type="body" sz="quarter" idx="22"/>
          </p:nvPr>
        </p:nvSpPr>
        <p:spPr>
          <a:xfrm>
            <a:off x="432257" y="4590656"/>
            <a:ext cx="4835622"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7" name="Text Placeholder 8"/>
          <p:cNvSpPr>
            <a:spLocks noGrp="1"/>
          </p:cNvSpPr>
          <p:nvPr>
            <p:ph type="body" sz="quarter" idx="23"/>
          </p:nvPr>
        </p:nvSpPr>
        <p:spPr>
          <a:xfrm>
            <a:off x="5435600" y="4590656"/>
            <a:ext cx="4829260"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8" name="Rectangle 27"/>
          <p:cNvSpPr/>
          <p:nvPr userDrawn="1"/>
        </p:nvSpPr>
        <p:spPr>
          <a:xfrm>
            <a:off x="440279" y="4422538"/>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9" name="Rectangle 28"/>
          <p:cNvSpPr/>
          <p:nvPr userDrawn="1"/>
        </p:nvSpPr>
        <p:spPr>
          <a:xfrm>
            <a:off x="5449822" y="4422538"/>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 name="Footer Placeholder 1"/>
          <p:cNvSpPr>
            <a:spLocks noGrp="1"/>
          </p:cNvSpPr>
          <p:nvPr>
            <p:ph type="ftr" sz="quarter" idx="26"/>
          </p:nvPr>
        </p:nvSpPr>
        <p:spPr/>
        <p:txBody>
          <a:bodyPr/>
          <a:lstStyle/>
          <a:p>
            <a:r>
              <a:rPr lang="en-GB" smtClean="0">
                <a:solidFill>
                  <a:srgbClr val="000000"/>
                </a:solidFill>
              </a:rPr>
              <a:t>DRAFT: Prudential TCFD Readiness Report </a:t>
            </a:r>
            <a:endParaRPr lang="en-GB" dirty="0">
              <a:solidFill>
                <a:srgbClr val="000000"/>
              </a:solidFill>
            </a:endParaRPr>
          </a:p>
        </p:txBody>
      </p:sp>
      <p:sp>
        <p:nvSpPr>
          <p:cNvPr id="17" name="Content Placeholder 9"/>
          <p:cNvSpPr>
            <a:spLocks noGrp="1"/>
          </p:cNvSpPr>
          <p:nvPr>
            <p:ph sz="quarter" idx="27" hasCustomPrompt="1"/>
          </p:nvPr>
        </p:nvSpPr>
        <p:spPr>
          <a:xfrm>
            <a:off x="4060275" y="204194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2" name="Content Placeholder 10"/>
          <p:cNvSpPr>
            <a:spLocks noGrp="1"/>
          </p:cNvSpPr>
          <p:nvPr>
            <p:ph sz="quarter" idx="28" hasCustomPrompt="1"/>
          </p:nvPr>
        </p:nvSpPr>
        <p:spPr>
          <a:xfrm>
            <a:off x="9068838" y="204798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3" name="Content Placeholder 11"/>
          <p:cNvSpPr>
            <a:spLocks noGrp="1"/>
          </p:cNvSpPr>
          <p:nvPr>
            <p:ph sz="quarter" idx="29" hasCustomPrompt="1"/>
          </p:nvPr>
        </p:nvSpPr>
        <p:spPr>
          <a:xfrm>
            <a:off x="4060275" y="4590656"/>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4" name="Content Placeholder 12"/>
          <p:cNvSpPr>
            <a:spLocks noGrp="1"/>
          </p:cNvSpPr>
          <p:nvPr>
            <p:ph sz="quarter" idx="24" hasCustomPrompt="1"/>
          </p:nvPr>
        </p:nvSpPr>
        <p:spPr>
          <a:xfrm>
            <a:off x="9068838" y="4596696"/>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Tree>
    <p:extLst>
      <p:ext uri="{BB962C8B-B14F-4D97-AF65-F5344CB8AC3E}">
        <p14:creationId xmlns:p14="http://schemas.microsoft.com/office/powerpoint/2010/main" val="2282872418"/>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7"/>
            <a:ext cx="9823450" cy="368284"/>
          </a:xfrm>
        </p:spPr>
        <p:txBody>
          <a:bodyPr/>
          <a:lstStyle/>
          <a:p>
            <a:r>
              <a:rPr lang="en-GB" noProof="0" dirty="0" smtClean="0"/>
              <a:t>Click to edit Master title style</a:t>
            </a:r>
            <a:endParaRPr lang="en-GB" noProof="0" dirty="0"/>
          </a:p>
        </p:txBody>
      </p:sp>
      <p:sp>
        <p:nvSpPr>
          <p:cNvPr id="4" name="Rectangle 3"/>
          <p:cNvSpPr/>
          <p:nvPr userDrawn="1"/>
        </p:nvSpPr>
        <p:spPr>
          <a:xfrm>
            <a:off x="3764376" y="1880515"/>
            <a:ext cx="31680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5" name="Rectangle 4"/>
          <p:cNvSpPr/>
          <p:nvPr userDrawn="1"/>
        </p:nvSpPr>
        <p:spPr>
          <a:xfrm>
            <a:off x="433387" y="1874175"/>
            <a:ext cx="3168000" cy="658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6" name="Rectangle 5"/>
          <p:cNvSpPr/>
          <p:nvPr userDrawn="1"/>
        </p:nvSpPr>
        <p:spPr>
          <a:xfrm>
            <a:off x="7092674" y="1880515"/>
            <a:ext cx="31680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7" name="Text Placeholder 8"/>
          <p:cNvSpPr>
            <a:spLocks noGrp="1"/>
          </p:cNvSpPr>
          <p:nvPr>
            <p:ph type="body" sz="quarter" idx="17"/>
          </p:nvPr>
        </p:nvSpPr>
        <p:spPr>
          <a:xfrm>
            <a:off x="3780890" y="2040871"/>
            <a:ext cx="3151486"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8"/>
          </p:nvPr>
        </p:nvSpPr>
        <p:spPr>
          <a:xfrm>
            <a:off x="433388" y="2040871"/>
            <a:ext cx="3154362"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9"/>
          </p:nvPr>
        </p:nvSpPr>
        <p:spPr>
          <a:xfrm>
            <a:off x="7102475" y="2040871"/>
            <a:ext cx="3154363"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3" hasCustomPrompt="1"/>
          </p:nvPr>
        </p:nvSpPr>
        <p:spPr>
          <a:xfrm>
            <a:off x="439924" y="718270"/>
            <a:ext cx="9816913"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48393595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48300" y="1880190"/>
            <a:ext cx="9219548" cy="1755329"/>
          </a:xfrm>
        </p:spPr>
        <p:txBody>
          <a:bodyPr anchor="b"/>
          <a:lstStyle>
            <a:lvl1pPr>
              <a:lnSpc>
                <a:spcPct val="95000"/>
              </a:lnSpc>
              <a:defRPr sz="3900" b="1">
                <a:solidFill>
                  <a:schemeClr val="tx1"/>
                </a:solidFill>
                <a:latin typeface="+mj-lt"/>
                <a:ea typeface="Open Sans" panose="020B0606030504020204" pitchFamily="34" charset="0"/>
                <a:cs typeface="Open Sans" panose="020B0606030504020204" pitchFamily="34" charset="0"/>
              </a:defRPr>
            </a:lvl1pPr>
          </a:lstStyle>
          <a:p>
            <a:r>
              <a:rPr lang="en-GB" noProof="0" dirty="0" smtClean="0"/>
              <a:t>Click to edit Master title style</a:t>
            </a:r>
            <a:endParaRPr lang="en-GB" noProof="0" dirty="0"/>
          </a:p>
        </p:txBody>
      </p:sp>
      <p:sp>
        <p:nvSpPr>
          <p:cNvPr id="3" name="Text Placeholder 2"/>
          <p:cNvSpPr>
            <a:spLocks noGrp="1"/>
          </p:cNvSpPr>
          <p:nvPr>
            <p:ph type="body" idx="1"/>
          </p:nvPr>
        </p:nvSpPr>
        <p:spPr bwMode="gray">
          <a:xfrm>
            <a:off x="448300" y="3779839"/>
            <a:ext cx="9219548" cy="1726812"/>
          </a:xfrm>
        </p:spPr>
        <p:txBody>
          <a:bodyPr lIns="0" tIns="0" rIns="0" bIns="0">
            <a:noAutofit/>
          </a:bodyPr>
          <a:lstStyle>
            <a:lvl1pPr marL="0" indent="0">
              <a:lnSpc>
                <a:spcPct val="95000"/>
              </a:lnSpc>
              <a:spcAft>
                <a:spcPts val="0"/>
              </a:spcAft>
              <a:buNone/>
              <a:defRPr sz="3900">
                <a:solidFill>
                  <a:schemeClr val="tx1"/>
                </a:solidFill>
              </a:defRPr>
            </a:lvl1pPr>
            <a:lvl2pPr marL="495286" indent="0">
              <a:buNone/>
              <a:defRPr sz="2167">
                <a:solidFill>
                  <a:schemeClr val="tx1">
                    <a:tint val="75000"/>
                  </a:schemeClr>
                </a:solidFill>
              </a:defRPr>
            </a:lvl2pPr>
            <a:lvl3pPr marL="990571" indent="0">
              <a:buNone/>
              <a:defRPr sz="1950">
                <a:solidFill>
                  <a:schemeClr val="tx1">
                    <a:tint val="75000"/>
                  </a:schemeClr>
                </a:solidFill>
              </a:defRPr>
            </a:lvl3pPr>
            <a:lvl4pPr marL="1485856" indent="0">
              <a:buNone/>
              <a:defRPr sz="1733">
                <a:solidFill>
                  <a:schemeClr val="tx1">
                    <a:tint val="75000"/>
                  </a:schemeClr>
                </a:solidFill>
              </a:defRPr>
            </a:lvl4pPr>
            <a:lvl5pPr marL="1981140" indent="0">
              <a:buNone/>
              <a:defRPr sz="1733">
                <a:solidFill>
                  <a:schemeClr val="tx1">
                    <a:tint val="75000"/>
                  </a:schemeClr>
                </a:solidFill>
              </a:defRPr>
            </a:lvl5pPr>
            <a:lvl6pPr marL="2476426" indent="0">
              <a:buNone/>
              <a:defRPr sz="1733">
                <a:solidFill>
                  <a:schemeClr val="tx1">
                    <a:tint val="75000"/>
                  </a:schemeClr>
                </a:solidFill>
              </a:defRPr>
            </a:lvl6pPr>
            <a:lvl7pPr marL="2971711" indent="0">
              <a:buNone/>
              <a:defRPr sz="1733">
                <a:solidFill>
                  <a:schemeClr val="tx1">
                    <a:tint val="75000"/>
                  </a:schemeClr>
                </a:solidFill>
              </a:defRPr>
            </a:lvl7pPr>
            <a:lvl8pPr marL="3466995" indent="0">
              <a:buNone/>
              <a:defRPr sz="1733">
                <a:solidFill>
                  <a:schemeClr val="tx1">
                    <a:tint val="75000"/>
                  </a:schemeClr>
                </a:solidFill>
              </a:defRPr>
            </a:lvl8pPr>
            <a:lvl9pPr marL="3962281" indent="0">
              <a:buNone/>
              <a:defRPr sz="1733">
                <a:solidFill>
                  <a:schemeClr val="tx1">
                    <a:tint val="75000"/>
                  </a:schemeClr>
                </a:solidFill>
              </a:defRPr>
            </a:lvl9pPr>
          </a:lstStyle>
          <a:p>
            <a:pPr lvl="0"/>
            <a:r>
              <a:rPr lang="en-GB" noProof="0" dirty="0" smtClean="0"/>
              <a:t>Click to edit Master text styles</a:t>
            </a:r>
          </a:p>
        </p:txBody>
      </p:sp>
      <p:sp>
        <p:nvSpPr>
          <p:cNvPr id="4" name="Footer Placeholder 3"/>
          <p:cNvSpPr>
            <a:spLocks noGrp="1"/>
          </p:cNvSpPr>
          <p:nvPr>
            <p:ph type="ftr" sz="quarter" idx="10"/>
          </p:nvPr>
        </p:nvSpPr>
        <p:spPr/>
        <p:txBody>
          <a:bodyPr/>
          <a:lstStyle/>
          <a:p>
            <a:r>
              <a:rPr lang="en-GB" smtClean="0"/>
              <a:t>DRAFT: Prudential TCFD Readiness Report </a:t>
            </a:r>
            <a:endParaRPr lang="en-GB" dirty="0"/>
          </a:p>
        </p:txBody>
      </p:sp>
    </p:spTree>
    <p:extLst>
      <p:ext uri="{BB962C8B-B14F-4D97-AF65-F5344CB8AC3E}">
        <p14:creationId xmlns:p14="http://schemas.microsoft.com/office/powerpoint/2010/main" val="2879515099"/>
      </p:ext>
    </p:extLst>
  </p:cSld>
  <p:clrMapOvr>
    <a:masterClrMapping/>
  </p:clrMapOvr>
  <p:transition>
    <p:fade/>
  </p:transition>
  <p:extLst mod="1">
    <p:ext uri="{DCECCB84-F9BA-43D5-87BE-67443E8EF086}">
      <p15:sldGuideLst xmlns:p15="http://schemas.microsoft.com/office/powerpoint/2012/main">
        <p15:guide id="1" orient="horz" pos="2381"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a:lstStyle>
            <a:lvl1pPr>
              <a:defRPr>
                <a:solidFill>
                  <a:schemeClr val="bg1"/>
                </a:solidFill>
              </a:defRPr>
            </a:lvl1pPr>
          </a:lstStyle>
          <a:p>
            <a:r>
              <a:rPr lang="en-GB" smtClean="0"/>
              <a:t>DRAFT: Prudential TCFD Readiness Report </a:t>
            </a:r>
            <a:endParaRPr lang="en-GB" dirty="0"/>
          </a:p>
        </p:txBody>
      </p:sp>
      <p:sp>
        <p:nvSpPr>
          <p:cNvPr id="17"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p:txBody>
      </p:sp>
      <p:pic>
        <p:nvPicPr>
          <p:cNvPr id="18"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19" name="SD_InternalExternal"/>
          <p:cNvSpPr>
            <a:spLocks/>
          </p:cNvSpPr>
          <p:nvPr userDrawn="1"/>
        </p:nvSpPr>
        <p:spPr bwMode="auto">
          <a:xfrm>
            <a:off x="435009" y="3779838"/>
            <a:ext cx="8153365" cy="3254375"/>
          </a:xfrm>
          <a:prstGeom prst="rect">
            <a:avLst/>
          </a:prstGeom>
          <a:noFill/>
          <a:ln w="9525">
            <a:noFill/>
            <a:miter lim="800000"/>
            <a:headEnd/>
            <a:tailEnd/>
          </a:ln>
        </p:spPr>
        <p:txBody>
          <a:bodyPr lIns="0" tIns="0" rIns="0" bIns="0" anchor="b"/>
          <a:lstStyle/>
          <a:p>
            <a:pPr defTabSz="1162573">
              <a:spcAft>
                <a:spcPts val="0"/>
              </a:spcAft>
              <a:buClr>
                <a:schemeClr val="tx1"/>
              </a:buClr>
              <a:buSzPct val="80000"/>
              <a:buFont typeface="Wingdings" pitchFamily="2" charset="2"/>
              <a:buNone/>
            </a:pPr>
            <a:r>
              <a:rPr lang="en-GB" sz="900" noProof="1" smtClean="0">
                <a:solidFill>
                  <a:schemeClr val="tx1"/>
                </a:solidFill>
              </a:rPr>
              <a:t>[Legal text]</a:t>
            </a:r>
          </a:p>
        </p:txBody>
      </p:sp>
    </p:spTree>
    <p:extLst>
      <p:ext uri="{BB962C8B-B14F-4D97-AF65-F5344CB8AC3E}">
        <p14:creationId xmlns:p14="http://schemas.microsoft.com/office/powerpoint/2010/main" val="73287037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439927" y="349989"/>
            <a:ext cx="9816912" cy="368282"/>
          </a:xfrm>
        </p:spPr>
        <p:txBody>
          <a:bodyPr/>
          <a:lstStyle/>
          <a:p>
            <a:r>
              <a:rPr lang="en-GB" noProof="0" dirty="0" smtClean="0"/>
              <a:t>Click to edit Master title style</a:t>
            </a:r>
            <a:endParaRPr lang="en-GB" noProof="0" dirty="0"/>
          </a:p>
        </p:txBody>
      </p:sp>
      <p:sp>
        <p:nvSpPr>
          <p:cNvPr id="4" name="Text Placeholder 8"/>
          <p:cNvSpPr>
            <a:spLocks noGrp="1"/>
          </p:cNvSpPr>
          <p:nvPr>
            <p:ph type="body" sz="quarter" idx="17"/>
          </p:nvPr>
        </p:nvSpPr>
        <p:spPr>
          <a:xfrm>
            <a:off x="464340"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Text Placeholder 8"/>
          <p:cNvSpPr>
            <a:spLocks noGrp="1"/>
          </p:cNvSpPr>
          <p:nvPr>
            <p:ph type="body" sz="quarter" idx="18"/>
          </p:nvPr>
        </p:nvSpPr>
        <p:spPr>
          <a:xfrm>
            <a:off x="7952698"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ext Placeholder 8"/>
          <p:cNvSpPr>
            <a:spLocks noGrp="1"/>
          </p:cNvSpPr>
          <p:nvPr>
            <p:ph type="body" sz="quarter" idx="19"/>
          </p:nvPr>
        </p:nvSpPr>
        <p:spPr>
          <a:xfrm>
            <a:off x="2960460"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7" name="Text Placeholder 8"/>
          <p:cNvSpPr>
            <a:spLocks noGrp="1"/>
          </p:cNvSpPr>
          <p:nvPr>
            <p:ph type="body" sz="quarter" idx="20"/>
          </p:nvPr>
        </p:nvSpPr>
        <p:spPr>
          <a:xfrm>
            <a:off x="5456578"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3" hasCustomPrompt="1"/>
          </p:nvPr>
        </p:nvSpPr>
        <p:spPr>
          <a:xfrm>
            <a:off x="439926" y="718270"/>
            <a:ext cx="9816912"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947137949"/>
      </p:ext>
    </p:extLst>
  </p:cSld>
  <p:clrMapOvr>
    <a:masterClrMapping/>
  </p:clrMapOvr>
  <p:transition>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9" name="Title Placeholder 1"/>
          <p:cNvSpPr>
            <a:spLocks noGrp="1"/>
          </p:cNvSpPr>
          <p:nvPr>
            <p:ph type="title" hasCustomPrompt="1"/>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0" name="Text Placeholder 18"/>
          <p:cNvSpPr>
            <a:spLocks noGrp="1"/>
          </p:cNvSpPr>
          <p:nvPr>
            <p:ph idx="1"/>
          </p:nvPr>
        </p:nvSpPr>
        <p:spPr>
          <a:xfrm>
            <a:off x="433389" y="1835675"/>
            <a:ext cx="4912520" cy="519902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137106621"/>
      </p:ext>
    </p:extLst>
  </p:cSld>
  <p:clrMapOvr>
    <a:masterClrMapping/>
  </p:clrMapOvr>
  <p:transitio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6"/>
            <a:ext cx="9823450" cy="762967"/>
          </a:xfrm>
        </p:spPr>
        <p:txBody>
          <a:bodyPr/>
          <a:lstStyle/>
          <a:p>
            <a:r>
              <a:rPr lang="en-GB" dirty="0" smtClean="0"/>
              <a:t>Click to edit Master title style</a:t>
            </a:r>
            <a:endParaRPr lang="en-GB" dirty="0"/>
          </a:p>
        </p:txBody>
      </p:sp>
      <p:sp>
        <p:nvSpPr>
          <p:cNvPr id="3" name="Footer Placeholder 2"/>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790466767"/>
      </p:ext>
    </p:extLst>
  </p:cSld>
  <p:clrMapOvr>
    <a:masterClrMapping/>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863059730"/>
      </p:ext>
    </p:extLst>
  </p:cSld>
  <p:clrMapOvr>
    <a:masterClrMapping/>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7"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18"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19" name="SD_InternalExternal"/>
          <p:cNvSpPr>
            <a:spLocks/>
          </p:cNvSpPr>
          <p:nvPr userDrawn="1"/>
        </p:nvSpPr>
        <p:spPr bwMode="auto">
          <a:xfrm>
            <a:off x="435009" y="3779838"/>
            <a:ext cx="8153365" cy="3254375"/>
          </a:xfrm>
          <a:prstGeom prst="rect">
            <a:avLst/>
          </a:prstGeom>
          <a:noFill/>
          <a:ln w="9525">
            <a:noFill/>
            <a:miter lim="800000"/>
            <a:headEnd/>
            <a:tailEnd/>
          </a:ln>
        </p:spPr>
        <p:txBody>
          <a:bodyPr lIns="0" tIns="0" rIns="0" bIns="0" anchor="b"/>
          <a:lstStyle/>
          <a:p>
            <a:pPr defTabSz="1162573">
              <a:buClr>
                <a:srgbClr val="000000"/>
              </a:buClr>
              <a:buSzPct val="80000"/>
              <a:buFont typeface="Wingdings" pitchFamily="2" charset="2"/>
              <a:buNone/>
            </a:pPr>
            <a:r>
              <a:rPr lang="en-GB" sz="900" noProof="1" smtClean="0">
                <a:solidFill>
                  <a:srgbClr val="000000"/>
                </a:solidFill>
              </a:rPr>
              <a:t>[Legal text]</a:t>
            </a:r>
          </a:p>
        </p:txBody>
      </p:sp>
    </p:spTree>
    <p:extLst>
      <p:ext uri="{BB962C8B-B14F-4D97-AF65-F5344CB8AC3E}">
        <p14:creationId xmlns:p14="http://schemas.microsoft.com/office/powerpoint/2010/main" val="358601026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22" name="SD_LAN_peReportTitle"/>
          <p:cNvSpPr>
            <a:spLocks noGrp="1"/>
          </p:cNvSpPr>
          <p:nvPr>
            <p:ph type="ctrTitle" hasCustomPrompt="1"/>
          </p:nvPr>
        </p:nvSpPr>
        <p:spPr bwMode="gray">
          <a:xfrm>
            <a:off x="416773" y="6092575"/>
            <a:ext cx="4833321" cy="383150"/>
          </a:xfrm>
        </p:spPr>
        <p:txBody>
          <a:bodyPr anchor="b" anchorCtr="0">
            <a:noAutofit/>
          </a:bodyPr>
          <a:lstStyle>
            <a:lvl1pPr algn="l">
              <a:lnSpc>
                <a:spcPct val="100000"/>
              </a:lnSpc>
              <a:defRPr sz="2200" b="1">
                <a:solidFill>
                  <a:schemeClr val="tx1"/>
                </a:solidFill>
                <a:latin typeface="+mj-lt"/>
                <a:ea typeface="Open Sans" panose="020B0606030504020204" pitchFamily="34" charset="0"/>
                <a:cs typeface="Open Sans" panose="020B0606030504020204" pitchFamily="34" charset="0"/>
              </a:defRPr>
            </a:lvl1pPr>
          </a:lstStyle>
          <a:p>
            <a:r>
              <a:rPr lang="en-GB" dirty="0" smtClean="0"/>
              <a:t>Report title runs here</a:t>
            </a:r>
            <a:endParaRPr lang="en-GB" noProof="0" dirty="0"/>
          </a:p>
        </p:txBody>
      </p:sp>
      <p:sp>
        <p:nvSpPr>
          <p:cNvPr id="24" name="SD_LAN_peReportSubtitle"/>
          <p:cNvSpPr>
            <a:spLocks noGrp="1"/>
          </p:cNvSpPr>
          <p:nvPr>
            <p:ph type="subTitle" idx="1" hasCustomPrompt="1"/>
          </p:nvPr>
        </p:nvSpPr>
        <p:spPr bwMode="gray">
          <a:xfrm>
            <a:off x="413883" y="6475599"/>
            <a:ext cx="4834392" cy="559099"/>
          </a:xfrm>
          <a:prstGeom prst="rect">
            <a:avLst/>
          </a:prstGeom>
        </p:spPr>
        <p:txBody>
          <a:bodyPr lIns="0" tIns="0" rIns="0" bIns="0">
            <a:noAutofit/>
          </a:bodyPr>
          <a:lstStyle>
            <a:lvl1pPr marL="0" indent="0" algn="l">
              <a:lnSpc>
                <a:spcPct val="100000"/>
              </a:lnSpc>
              <a:spcAft>
                <a:spcPts val="0"/>
              </a:spcAft>
              <a:buNone/>
              <a:defRPr sz="1800">
                <a:solidFill>
                  <a:schemeClr val="tx1"/>
                </a:solidFill>
              </a:defRPr>
            </a:lvl1pPr>
            <a:lvl2pPr marL="495283" indent="0" algn="ctr">
              <a:buNone/>
              <a:defRPr sz="2167"/>
            </a:lvl2pPr>
            <a:lvl3pPr marL="990564" indent="0" algn="ctr">
              <a:buNone/>
              <a:defRPr sz="1950"/>
            </a:lvl3pPr>
            <a:lvl4pPr marL="1485846" indent="0" algn="ctr">
              <a:buNone/>
              <a:defRPr sz="1733"/>
            </a:lvl4pPr>
            <a:lvl5pPr marL="1981127" indent="0" algn="ctr">
              <a:buNone/>
              <a:defRPr sz="1733"/>
            </a:lvl5pPr>
            <a:lvl6pPr marL="2476410" indent="0" algn="ctr">
              <a:buNone/>
              <a:defRPr sz="1733"/>
            </a:lvl6pPr>
            <a:lvl7pPr marL="2971692" indent="0" algn="ctr">
              <a:buNone/>
              <a:defRPr sz="1733"/>
            </a:lvl7pPr>
            <a:lvl8pPr marL="3466973" indent="0" algn="ctr">
              <a:buNone/>
              <a:defRPr sz="1733"/>
            </a:lvl8pPr>
            <a:lvl9pPr marL="3962255" indent="0" algn="ctr">
              <a:buNone/>
              <a:defRPr sz="1733"/>
            </a:lvl9pPr>
          </a:lstStyle>
          <a:p>
            <a:pPr lvl="0"/>
            <a:r>
              <a:rPr lang="en-GB" dirty="0" smtClean="0"/>
              <a:t>Subtitle here two lines max</a:t>
            </a:r>
          </a:p>
        </p:txBody>
      </p:sp>
      <p:sp>
        <p:nvSpPr>
          <p:cNvPr id="9" name="Picture Placeholder 8"/>
          <p:cNvSpPr>
            <a:spLocks noGrp="1" noChangeAspect="1"/>
          </p:cNvSpPr>
          <p:nvPr>
            <p:ph type="pic" sz="quarter" idx="11"/>
          </p:nvPr>
        </p:nvSpPr>
        <p:spPr>
          <a:xfrm>
            <a:off x="2646700" y="784072"/>
            <a:ext cx="5400000" cy="5400000"/>
          </a:xfrm>
          <a:prstGeom prst="rect">
            <a:avLst/>
          </a:prstGeom>
        </p:spPr>
        <p:txBody>
          <a:bodyPr/>
          <a:lstStyle/>
          <a:p>
            <a:r>
              <a:rPr lang="en-GB" dirty="0" smtClean="0"/>
              <a:t>Click icon to add picture</a:t>
            </a:r>
            <a:endParaRPr lang="en-GB" dirty="0"/>
          </a:p>
        </p:txBody>
      </p:sp>
      <p:sp>
        <p:nvSpPr>
          <p:cNvPr id="2" name="Footer Placeholder 1" hidden="1"/>
          <p:cNvSpPr>
            <a:spLocks noGrp="1"/>
          </p:cNvSpPr>
          <p:nvPr>
            <p:ph type="ftr" sz="quarter" idx="12"/>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9"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21"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10" name="SD_LAN_peDocumentDate"/>
          <p:cNvSpPr>
            <a:spLocks noGrp="1"/>
          </p:cNvSpPr>
          <p:nvPr>
            <p:ph type="body" sz="quarter" idx="14" hasCustomPrompt="1"/>
          </p:nvPr>
        </p:nvSpPr>
        <p:spPr>
          <a:xfrm>
            <a:off x="426452" y="7034213"/>
            <a:ext cx="7605958" cy="277813"/>
          </a:xfrm>
        </p:spPr>
        <p:txBody>
          <a:bodyPr lIns="0"/>
          <a:lstStyle>
            <a:lvl1pPr>
              <a:lnSpc>
                <a:spcPct val="106000"/>
              </a:lnSpc>
              <a:spcAft>
                <a:spcPts val="0"/>
              </a:spcAft>
              <a:defRPr sz="1000"/>
            </a:lvl1pPr>
          </a:lstStyle>
          <a:p>
            <a:pPr lvl="0"/>
            <a:r>
              <a:rPr lang="en-GB" dirty="0" smtClean="0"/>
              <a:t>Name | Date</a:t>
            </a:r>
          </a:p>
        </p:txBody>
      </p:sp>
    </p:spTree>
    <p:extLst>
      <p:ext uri="{BB962C8B-B14F-4D97-AF65-F5344CB8AC3E}">
        <p14:creationId xmlns:p14="http://schemas.microsoft.com/office/powerpoint/2010/main" val="45012829"/>
      </p:ext>
    </p:extLst>
  </p:cSld>
  <p:clrMapOvr>
    <a:masterClrMapping/>
  </p:clrMapOvr>
  <p:transition>
    <p:fade/>
  </p:transition>
  <p:extLst mod="1">
    <p:ext uri="{DCECCB84-F9BA-43D5-87BE-67443E8EF086}">
      <p15:sldGuideLst xmlns:p15="http://schemas.microsoft.com/office/powerpoint/2012/main">
        <p15:guide id="1" orient="horz" pos="4507">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SD_LAN_peProposalTitle"/>
          <p:cNvSpPr>
            <a:spLocks noGrp="1" noChangeAspect="1"/>
          </p:cNvSpPr>
          <p:nvPr>
            <p:ph type="ctrTitle" hasCustomPrompt="1"/>
          </p:nvPr>
        </p:nvSpPr>
        <p:spPr bwMode="gray">
          <a:xfrm>
            <a:off x="3276700" y="1709838"/>
            <a:ext cx="4140000" cy="4140000"/>
          </a:xfrm>
          <a:prstGeom prst="ellipse">
            <a:avLst/>
          </a:prstGeom>
          <a:ln w="25400">
            <a:solidFill>
              <a:schemeClr val="accent1"/>
            </a:solidFill>
          </a:ln>
        </p:spPr>
        <p:txBody>
          <a:bodyPr lIns="108000" tIns="108000" rIns="108000" bIns="108000" anchor="ctr" anchorCtr="0">
            <a:normAutofit/>
          </a:bodyPr>
          <a:lstStyle>
            <a:lvl1pPr algn="ctr">
              <a:lnSpc>
                <a:spcPts val="4200"/>
              </a:lnSpc>
              <a:defRPr sz="3800" b="0">
                <a:solidFill>
                  <a:schemeClr val="tx1"/>
                </a:solidFill>
                <a:latin typeface="+mj-lt"/>
                <a:ea typeface="Open Sans" panose="020B0606030504020204" pitchFamily="34" charset="0"/>
                <a:cs typeface="Open Sans" panose="020B0606030504020204" pitchFamily="34" charset="0"/>
              </a:defRPr>
            </a:lvl1pPr>
          </a:lstStyle>
          <a:p>
            <a:r>
              <a:rPr lang="en-GB" dirty="0" smtClean="0"/>
              <a:t>Title runs here</a:t>
            </a:r>
            <a:endParaRPr lang="en-GB" noProof="0" dirty="0"/>
          </a:p>
        </p:txBody>
      </p:sp>
      <p:sp>
        <p:nvSpPr>
          <p:cNvPr id="3" name="SD_LAN_peProposalSubtitle"/>
          <p:cNvSpPr>
            <a:spLocks noGrp="1"/>
          </p:cNvSpPr>
          <p:nvPr>
            <p:ph type="subTitle" idx="1" hasCustomPrompt="1"/>
          </p:nvPr>
        </p:nvSpPr>
        <p:spPr bwMode="gray">
          <a:xfrm>
            <a:off x="414000" y="6464231"/>
            <a:ext cx="4783901" cy="557380"/>
          </a:xfrm>
          <a:prstGeom prst="rect">
            <a:avLst/>
          </a:prstGeom>
        </p:spPr>
        <p:txBody>
          <a:bodyPr lIns="0" tIns="0" rIns="0" bIns="0" anchor="b" anchorCtr="0">
            <a:noAutofit/>
          </a:bodyPr>
          <a:lstStyle>
            <a:lvl1pPr marL="0" indent="0" algn="l">
              <a:lnSpc>
                <a:spcPct val="100000"/>
              </a:lnSpc>
              <a:spcAft>
                <a:spcPts val="0"/>
              </a:spcAft>
              <a:buNone/>
              <a:defRPr sz="1800">
                <a:solidFill>
                  <a:schemeClr val="tx1"/>
                </a:solidFill>
              </a:defRPr>
            </a:lvl1pPr>
            <a:lvl2pPr marL="495286" indent="0" algn="ctr">
              <a:buNone/>
              <a:defRPr sz="2167"/>
            </a:lvl2pPr>
            <a:lvl3pPr marL="990571" indent="0" algn="ctr">
              <a:buNone/>
              <a:defRPr sz="1950"/>
            </a:lvl3pPr>
            <a:lvl4pPr marL="1485856" indent="0" algn="ctr">
              <a:buNone/>
              <a:defRPr sz="1733"/>
            </a:lvl4pPr>
            <a:lvl5pPr marL="1981140" indent="0" algn="ctr">
              <a:buNone/>
              <a:defRPr sz="1733"/>
            </a:lvl5pPr>
            <a:lvl6pPr marL="2476426" indent="0" algn="ctr">
              <a:buNone/>
              <a:defRPr sz="1733"/>
            </a:lvl6pPr>
            <a:lvl7pPr marL="2971711" indent="0" algn="ctr">
              <a:buNone/>
              <a:defRPr sz="1733"/>
            </a:lvl7pPr>
            <a:lvl8pPr marL="3466995" indent="0" algn="ctr">
              <a:buNone/>
              <a:defRPr sz="1733"/>
            </a:lvl8pPr>
            <a:lvl9pPr marL="3962281" indent="0" algn="ctr">
              <a:buNone/>
              <a:defRPr sz="1733"/>
            </a:lvl9pPr>
          </a:lstStyle>
          <a:p>
            <a:pPr lvl="0"/>
            <a:r>
              <a:rPr lang="en-GB" dirty="0" smtClean="0"/>
              <a:t>Subtitle here two lines max</a:t>
            </a:r>
          </a:p>
        </p:txBody>
      </p:sp>
      <p:sp>
        <p:nvSpPr>
          <p:cNvPr id="4" name="Footer Placeholder 3" hidden="1"/>
          <p:cNvSpPr>
            <a:spLocks noGrp="1"/>
          </p:cNvSpPr>
          <p:nvPr>
            <p:ph type="ftr" sz="quarter" idx="11"/>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9"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20"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7" name="SD_LAN_peDocumentDate"/>
          <p:cNvSpPr>
            <a:spLocks noGrp="1"/>
          </p:cNvSpPr>
          <p:nvPr>
            <p:ph type="body" sz="quarter" idx="14" hasCustomPrompt="1"/>
          </p:nvPr>
        </p:nvSpPr>
        <p:spPr>
          <a:xfrm>
            <a:off x="426452" y="7034213"/>
            <a:ext cx="7605958" cy="277813"/>
          </a:xfrm>
        </p:spPr>
        <p:txBody>
          <a:bodyPr lIns="0"/>
          <a:lstStyle>
            <a:lvl1pPr>
              <a:lnSpc>
                <a:spcPct val="106000"/>
              </a:lnSpc>
              <a:spcAft>
                <a:spcPts val="0"/>
              </a:spcAft>
              <a:defRPr sz="1000"/>
            </a:lvl1pPr>
          </a:lstStyle>
          <a:p>
            <a:pPr lvl="0"/>
            <a:r>
              <a:rPr lang="en-GB" dirty="0" smtClean="0"/>
              <a:t>Name | Date</a:t>
            </a:r>
          </a:p>
        </p:txBody>
      </p:sp>
    </p:spTree>
    <p:extLst>
      <p:ext uri="{BB962C8B-B14F-4D97-AF65-F5344CB8AC3E}">
        <p14:creationId xmlns:p14="http://schemas.microsoft.com/office/powerpoint/2010/main" val="2350247325"/>
      </p:ext>
    </p:extLst>
  </p:cSld>
  <p:clrMapOvr>
    <a:masterClrMapping/>
  </p:clrMapOvr>
  <p:transition>
    <p:fade/>
  </p:transition>
  <p:extLst mod="1">
    <p:ext uri="{DCECCB84-F9BA-43D5-87BE-67443E8EF086}">
      <p15:sldGuideLst xmlns:p15="http://schemas.microsoft.com/office/powerpoint/2012/main">
        <p15:guide id="1" orient="horz" pos="4507">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48300" y="1880190"/>
            <a:ext cx="9219548" cy="1755329"/>
          </a:xfrm>
        </p:spPr>
        <p:txBody>
          <a:bodyPr anchor="b"/>
          <a:lstStyle>
            <a:lvl1pPr>
              <a:lnSpc>
                <a:spcPct val="95000"/>
              </a:lnSpc>
              <a:defRPr sz="3900" b="1">
                <a:solidFill>
                  <a:schemeClr val="tx1"/>
                </a:solidFill>
                <a:latin typeface="+mj-lt"/>
                <a:ea typeface="Open Sans" panose="020B0606030504020204" pitchFamily="34" charset="0"/>
                <a:cs typeface="Open Sans" panose="020B0606030504020204" pitchFamily="34" charset="0"/>
              </a:defRPr>
            </a:lvl1pPr>
          </a:lstStyle>
          <a:p>
            <a:r>
              <a:rPr lang="en-GB" noProof="0" dirty="0" smtClean="0"/>
              <a:t>Click to edit Master title style</a:t>
            </a:r>
            <a:endParaRPr lang="en-GB" noProof="0" dirty="0"/>
          </a:p>
        </p:txBody>
      </p:sp>
      <p:sp>
        <p:nvSpPr>
          <p:cNvPr id="3" name="Text Placeholder 2"/>
          <p:cNvSpPr>
            <a:spLocks noGrp="1"/>
          </p:cNvSpPr>
          <p:nvPr>
            <p:ph type="body" idx="1"/>
          </p:nvPr>
        </p:nvSpPr>
        <p:spPr bwMode="gray">
          <a:xfrm>
            <a:off x="448300" y="3779839"/>
            <a:ext cx="9219548" cy="1726812"/>
          </a:xfrm>
        </p:spPr>
        <p:txBody>
          <a:bodyPr lIns="0" tIns="0" rIns="0" bIns="0">
            <a:noAutofit/>
          </a:bodyPr>
          <a:lstStyle>
            <a:lvl1pPr marL="0" indent="0">
              <a:lnSpc>
                <a:spcPct val="95000"/>
              </a:lnSpc>
              <a:spcAft>
                <a:spcPts val="0"/>
              </a:spcAft>
              <a:buNone/>
              <a:defRPr sz="3900">
                <a:solidFill>
                  <a:schemeClr val="tx1"/>
                </a:solidFill>
              </a:defRPr>
            </a:lvl1pPr>
            <a:lvl2pPr marL="495286" indent="0">
              <a:buNone/>
              <a:defRPr sz="2167">
                <a:solidFill>
                  <a:schemeClr val="tx1">
                    <a:tint val="75000"/>
                  </a:schemeClr>
                </a:solidFill>
              </a:defRPr>
            </a:lvl2pPr>
            <a:lvl3pPr marL="990571" indent="0">
              <a:buNone/>
              <a:defRPr sz="1950">
                <a:solidFill>
                  <a:schemeClr val="tx1">
                    <a:tint val="75000"/>
                  </a:schemeClr>
                </a:solidFill>
              </a:defRPr>
            </a:lvl3pPr>
            <a:lvl4pPr marL="1485856" indent="0">
              <a:buNone/>
              <a:defRPr sz="1733">
                <a:solidFill>
                  <a:schemeClr val="tx1">
                    <a:tint val="75000"/>
                  </a:schemeClr>
                </a:solidFill>
              </a:defRPr>
            </a:lvl4pPr>
            <a:lvl5pPr marL="1981140" indent="0">
              <a:buNone/>
              <a:defRPr sz="1733">
                <a:solidFill>
                  <a:schemeClr val="tx1">
                    <a:tint val="75000"/>
                  </a:schemeClr>
                </a:solidFill>
              </a:defRPr>
            </a:lvl5pPr>
            <a:lvl6pPr marL="2476426" indent="0">
              <a:buNone/>
              <a:defRPr sz="1733">
                <a:solidFill>
                  <a:schemeClr val="tx1">
                    <a:tint val="75000"/>
                  </a:schemeClr>
                </a:solidFill>
              </a:defRPr>
            </a:lvl6pPr>
            <a:lvl7pPr marL="2971711" indent="0">
              <a:buNone/>
              <a:defRPr sz="1733">
                <a:solidFill>
                  <a:schemeClr val="tx1">
                    <a:tint val="75000"/>
                  </a:schemeClr>
                </a:solidFill>
              </a:defRPr>
            </a:lvl7pPr>
            <a:lvl8pPr marL="3466995" indent="0">
              <a:buNone/>
              <a:defRPr sz="1733">
                <a:solidFill>
                  <a:schemeClr val="tx1">
                    <a:tint val="75000"/>
                  </a:schemeClr>
                </a:solidFill>
              </a:defRPr>
            </a:lvl8pPr>
            <a:lvl9pPr marL="3962281" indent="0">
              <a:buNone/>
              <a:defRPr sz="1733">
                <a:solidFill>
                  <a:schemeClr val="tx1">
                    <a:tint val="75000"/>
                  </a:schemeClr>
                </a:solidFill>
              </a:defRPr>
            </a:lvl9pPr>
          </a:lstStyle>
          <a:p>
            <a:pPr lvl="0"/>
            <a:r>
              <a:rPr lang="en-GB" noProof="0" dirty="0" smtClean="0"/>
              <a:t>Click to edit Master text styles</a:t>
            </a:r>
          </a:p>
        </p:txBody>
      </p:sp>
      <p:sp>
        <p:nvSpPr>
          <p:cNvPr id="4" name="Footer Placeholder 3"/>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235748304"/>
      </p:ext>
    </p:extLst>
  </p:cSld>
  <p:clrMapOvr>
    <a:masterClrMapping/>
  </p:clrMapOvr>
  <p:transition>
    <p:fade/>
  </p:transition>
  <p:extLst mod="1">
    <p:ext uri="{DCECCB84-F9BA-43D5-87BE-67443E8EF086}">
      <p15:sldGuideLst xmlns:p15="http://schemas.microsoft.com/office/powerpoint/2012/main">
        <p15:guide id="1" orient="horz" pos="2381">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19740" y="1795428"/>
            <a:ext cx="8168635" cy="5238785"/>
          </a:xfrm>
          <a:prstGeom prst="rect">
            <a:avLst/>
          </a:prstGeom>
        </p:spPr>
        <p:txBody>
          <a:bodyPr>
            <a:noAutofit/>
          </a:bodyPr>
          <a:lstStyle>
            <a:lvl1pPr>
              <a:spcBef>
                <a:spcPts val="3900"/>
              </a:spcBef>
              <a:defRPr sz="2383">
                <a:solidFill>
                  <a:schemeClr val="tx1"/>
                </a:solidFill>
              </a:defRPr>
            </a:lvl1pPr>
            <a:lvl2pPr marL="495286" indent="-495286">
              <a:defRPr sz="3250">
                <a:solidFill>
                  <a:schemeClr val="bg2"/>
                </a:solidFill>
              </a:defRPr>
            </a:lvl2pPr>
            <a:lvl3pPr>
              <a:defRPr sz="3250">
                <a:solidFill>
                  <a:schemeClr val="bg2"/>
                </a:solidFill>
              </a:defRPr>
            </a:lvl3pPr>
            <a:lvl4pPr>
              <a:defRPr sz="3250">
                <a:solidFill>
                  <a:schemeClr val="bg2"/>
                </a:solidFill>
              </a:defRPr>
            </a:lvl4pPr>
            <a:lvl5pPr>
              <a:defRPr sz="3250">
                <a:solidFill>
                  <a:schemeClr val="bg2"/>
                </a:solidFill>
              </a:defRPr>
            </a:lvl5pPr>
          </a:lstStyle>
          <a:p>
            <a:pPr lvl="0"/>
            <a:r>
              <a:rPr lang="en-GB" noProof="0" dirty="0" smtClean="0"/>
              <a:t>Click to edit Master text styles</a:t>
            </a:r>
          </a:p>
        </p:txBody>
      </p:sp>
      <p:sp>
        <p:nvSpPr>
          <p:cNvPr id="2" name="Footer Placeholder 1"/>
          <p:cNvSpPr>
            <a:spLocks noGrp="1"/>
          </p:cNvSpPr>
          <p:nvPr>
            <p:ph type="ftr" sz="quarter" idx="1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9138452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Letter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803868" y="423814"/>
            <a:ext cx="2453976" cy="1132915"/>
          </a:xfrm>
        </p:spPr>
        <p:txBody>
          <a:bodyPr/>
          <a:lstStyle>
            <a:lvl1pPr>
              <a:spcBef>
                <a:spcPts val="200"/>
              </a:spcBef>
              <a:defRPr sz="1000">
                <a:solidFill>
                  <a:schemeClr val="tx1"/>
                </a:solidFill>
              </a:defRPr>
            </a:lvl1pPr>
            <a:lvl2pPr>
              <a:defRPr sz="105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GB" dirty="0" smtClean="0"/>
              <a:t>Click to edit Master text styles</a:t>
            </a:r>
          </a:p>
        </p:txBody>
      </p:sp>
      <p:sp>
        <p:nvSpPr>
          <p:cNvPr id="7" name="Text Placeholder 6"/>
          <p:cNvSpPr>
            <a:spLocks noGrp="1"/>
          </p:cNvSpPr>
          <p:nvPr>
            <p:ph type="body" sz="quarter" idx="11"/>
          </p:nvPr>
        </p:nvSpPr>
        <p:spPr>
          <a:xfrm>
            <a:off x="448297" y="1846879"/>
            <a:ext cx="2422452" cy="5133298"/>
          </a:xfrm>
        </p:spPr>
        <p:txBody>
          <a:bodyPr>
            <a:noAutofit/>
          </a:bodyPr>
          <a:lstStyle>
            <a:lvl1pPr>
              <a:spcBef>
                <a:spcPts val="0"/>
              </a:spcBef>
              <a:spcAft>
                <a:spcPts val="600"/>
              </a:spcAft>
              <a:defRPr sz="1000"/>
            </a:lvl1pPr>
            <a:lvl2pPr>
              <a:spcBef>
                <a:spcPts val="300"/>
              </a:spcBef>
              <a:defRPr/>
            </a:lvl2pPr>
            <a:lvl3pPr>
              <a:spcBef>
                <a:spcPts val="300"/>
              </a:spcBef>
              <a:defRPr/>
            </a:lvl3pPr>
            <a:lvl4pPr>
              <a:spcBef>
                <a:spcPts val="300"/>
              </a:spcBef>
              <a:defRPr/>
            </a:lvl4pPr>
            <a:lvl5pPr>
              <a:spcBef>
                <a:spcPts val="300"/>
              </a:spcBef>
              <a:defRPr/>
            </a:lvl5pPr>
          </a:lstStyle>
          <a:p>
            <a:pPr lvl="0"/>
            <a:r>
              <a:rPr lang="en-GB" dirty="0" smtClean="0"/>
              <a:t>Click to edit Master text styles</a:t>
            </a:r>
          </a:p>
        </p:txBody>
      </p:sp>
      <p:sp>
        <p:nvSpPr>
          <p:cNvPr id="9" name="Text Placeholder 8"/>
          <p:cNvSpPr>
            <a:spLocks noGrp="1"/>
          </p:cNvSpPr>
          <p:nvPr>
            <p:ph type="body" sz="quarter" idx="12"/>
          </p:nvPr>
        </p:nvSpPr>
        <p:spPr>
          <a:xfrm>
            <a:off x="3347295" y="1846873"/>
            <a:ext cx="6910551" cy="5134281"/>
          </a:xfrm>
        </p:spPr>
        <p:txBody>
          <a:bodyPr>
            <a:noAutofit/>
          </a:bodyPr>
          <a:lstStyle>
            <a:lvl1pPr>
              <a:spcBef>
                <a:spcPts val="1800"/>
              </a:spcBef>
              <a:defRPr sz="1000"/>
            </a:lvl1pPr>
            <a:lvl2pPr>
              <a:defRPr sz="1000"/>
            </a:lvl2pPr>
            <a:lvl3pPr>
              <a:defRPr sz="1000"/>
            </a:lvl3pPr>
            <a:lvl4pPr>
              <a:defRPr sz="1000"/>
            </a:lvl4pPr>
            <a:lvl5pPr>
              <a:defRPr sz="1000"/>
            </a:lvl5pPr>
            <a:lvl6pPr marL="386088" indent="0">
              <a:buNone/>
              <a:defRPr/>
            </a:lvl6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 name="Footer Placeholder 1" hidden="1"/>
          <p:cNvSpPr>
            <a:spLocks noGrp="1"/>
          </p:cNvSpPr>
          <p:nvPr>
            <p:ph type="ftr" sz="quarter" idx="13"/>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7"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18"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Tree>
    <p:extLst>
      <p:ext uri="{BB962C8B-B14F-4D97-AF65-F5344CB8AC3E}">
        <p14:creationId xmlns:p14="http://schemas.microsoft.com/office/powerpoint/2010/main" val="114791613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22" name="SD_LAN_peReportTitle"/>
          <p:cNvSpPr>
            <a:spLocks noGrp="1"/>
          </p:cNvSpPr>
          <p:nvPr>
            <p:ph type="ctrTitle" hasCustomPrompt="1"/>
          </p:nvPr>
        </p:nvSpPr>
        <p:spPr bwMode="gray">
          <a:xfrm>
            <a:off x="416773" y="6092575"/>
            <a:ext cx="4833321" cy="383150"/>
          </a:xfrm>
        </p:spPr>
        <p:txBody>
          <a:bodyPr anchor="b" anchorCtr="0">
            <a:noAutofit/>
          </a:bodyPr>
          <a:lstStyle>
            <a:lvl1pPr algn="l">
              <a:lnSpc>
                <a:spcPct val="100000"/>
              </a:lnSpc>
              <a:defRPr sz="2200" b="1">
                <a:solidFill>
                  <a:schemeClr val="tx1"/>
                </a:solidFill>
                <a:latin typeface="+mj-lt"/>
                <a:ea typeface="Open Sans" panose="020B0606030504020204" pitchFamily="34" charset="0"/>
                <a:cs typeface="Open Sans" panose="020B0606030504020204" pitchFamily="34" charset="0"/>
              </a:defRPr>
            </a:lvl1pPr>
          </a:lstStyle>
          <a:p>
            <a:r>
              <a:rPr lang="en-GB" dirty="0" smtClean="0"/>
              <a:t>Report title runs here</a:t>
            </a:r>
            <a:endParaRPr lang="en-GB" noProof="0" dirty="0"/>
          </a:p>
        </p:txBody>
      </p:sp>
      <p:sp>
        <p:nvSpPr>
          <p:cNvPr id="24" name="SD_LAN_peReportSubtitle"/>
          <p:cNvSpPr>
            <a:spLocks noGrp="1"/>
          </p:cNvSpPr>
          <p:nvPr>
            <p:ph type="subTitle" idx="1" hasCustomPrompt="1"/>
          </p:nvPr>
        </p:nvSpPr>
        <p:spPr bwMode="gray">
          <a:xfrm>
            <a:off x="413883" y="6475599"/>
            <a:ext cx="4834392" cy="559099"/>
          </a:xfrm>
          <a:prstGeom prst="rect">
            <a:avLst/>
          </a:prstGeom>
        </p:spPr>
        <p:txBody>
          <a:bodyPr lIns="0" tIns="0" rIns="0" bIns="0">
            <a:noAutofit/>
          </a:bodyPr>
          <a:lstStyle>
            <a:lvl1pPr marL="0" indent="0" algn="l">
              <a:lnSpc>
                <a:spcPct val="100000"/>
              </a:lnSpc>
              <a:spcAft>
                <a:spcPts val="0"/>
              </a:spcAft>
              <a:buNone/>
              <a:defRPr sz="1800">
                <a:solidFill>
                  <a:schemeClr val="tx1"/>
                </a:solidFill>
              </a:defRPr>
            </a:lvl1pPr>
            <a:lvl2pPr marL="495283" indent="0" algn="ctr">
              <a:buNone/>
              <a:defRPr sz="2167"/>
            </a:lvl2pPr>
            <a:lvl3pPr marL="990564" indent="0" algn="ctr">
              <a:buNone/>
              <a:defRPr sz="1950"/>
            </a:lvl3pPr>
            <a:lvl4pPr marL="1485846" indent="0" algn="ctr">
              <a:buNone/>
              <a:defRPr sz="1733"/>
            </a:lvl4pPr>
            <a:lvl5pPr marL="1981127" indent="0" algn="ctr">
              <a:buNone/>
              <a:defRPr sz="1733"/>
            </a:lvl5pPr>
            <a:lvl6pPr marL="2476410" indent="0" algn="ctr">
              <a:buNone/>
              <a:defRPr sz="1733"/>
            </a:lvl6pPr>
            <a:lvl7pPr marL="2971692" indent="0" algn="ctr">
              <a:buNone/>
              <a:defRPr sz="1733"/>
            </a:lvl7pPr>
            <a:lvl8pPr marL="3466973" indent="0" algn="ctr">
              <a:buNone/>
              <a:defRPr sz="1733"/>
            </a:lvl8pPr>
            <a:lvl9pPr marL="3962255" indent="0" algn="ctr">
              <a:buNone/>
              <a:defRPr sz="1733"/>
            </a:lvl9pPr>
          </a:lstStyle>
          <a:p>
            <a:pPr lvl="0"/>
            <a:r>
              <a:rPr lang="en-GB" dirty="0" smtClean="0"/>
              <a:t>Subtitle here two lines max</a:t>
            </a:r>
          </a:p>
        </p:txBody>
      </p:sp>
      <p:sp>
        <p:nvSpPr>
          <p:cNvPr id="9" name="Picture Placeholder 8"/>
          <p:cNvSpPr>
            <a:spLocks noGrp="1" noChangeAspect="1"/>
          </p:cNvSpPr>
          <p:nvPr>
            <p:ph type="pic" sz="quarter" idx="11"/>
          </p:nvPr>
        </p:nvSpPr>
        <p:spPr>
          <a:xfrm>
            <a:off x="2646700" y="784072"/>
            <a:ext cx="5400000" cy="5400000"/>
          </a:xfrm>
          <a:prstGeom prst="rect">
            <a:avLst/>
          </a:prstGeom>
        </p:spPr>
        <p:txBody>
          <a:bodyPr/>
          <a:lstStyle/>
          <a:p>
            <a:r>
              <a:rPr lang="en-GB" dirty="0" smtClean="0"/>
              <a:t>Click icon to add picture</a:t>
            </a:r>
            <a:endParaRPr lang="en-GB" dirty="0"/>
          </a:p>
        </p:txBody>
      </p:sp>
      <p:sp>
        <p:nvSpPr>
          <p:cNvPr id="2" name="Footer Placeholder 1" hidden="1"/>
          <p:cNvSpPr>
            <a:spLocks noGrp="1"/>
          </p:cNvSpPr>
          <p:nvPr>
            <p:ph type="ftr" sz="quarter" idx="12"/>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9"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21"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10" name="SD_LAN_peDocumentDate"/>
          <p:cNvSpPr>
            <a:spLocks noGrp="1"/>
          </p:cNvSpPr>
          <p:nvPr>
            <p:ph type="body" sz="quarter" idx="14" hasCustomPrompt="1"/>
          </p:nvPr>
        </p:nvSpPr>
        <p:spPr>
          <a:xfrm>
            <a:off x="426452" y="7034213"/>
            <a:ext cx="7605958" cy="277813"/>
          </a:xfrm>
        </p:spPr>
        <p:txBody>
          <a:bodyPr lIns="0"/>
          <a:lstStyle>
            <a:lvl1pPr>
              <a:lnSpc>
                <a:spcPct val="106000"/>
              </a:lnSpc>
              <a:spcAft>
                <a:spcPts val="0"/>
              </a:spcAft>
              <a:defRPr sz="1000"/>
            </a:lvl1pPr>
          </a:lstStyle>
          <a:p>
            <a:pPr lvl="0"/>
            <a:r>
              <a:rPr lang="en-GB" dirty="0" smtClean="0"/>
              <a:t>Name | Date</a:t>
            </a:r>
          </a:p>
        </p:txBody>
      </p:sp>
    </p:spTree>
    <p:extLst>
      <p:ext uri="{BB962C8B-B14F-4D97-AF65-F5344CB8AC3E}">
        <p14:creationId xmlns:p14="http://schemas.microsoft.com/office/powerpoint/2010/main" val="1382280534"/>
      </p:ext>
    </p:extLst>
  </p:cSld>
  <p:clrMapOvr>
    <a:masterClrMapping/>
  </p:clrMapOvr>
  <p:transition>
    <p:fade/>
  </p:transition>
  <p:extLst mod="1">
    <p:ext uri="{DCECCB84-F9BA-43D5-87BE-67443E8EF086}">
      <p15:sldGuideLst xmlns:p15="http://schemas.microsoft.com/office/powerpoint/2012/main">
        <p15:guide id="1" orient="horz" pos="4507">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32000" y="1835675"/>
            <a:ext cx="8156375" cy="5199027"/>
          </a:xfrm>
          <a:prstGeom prst="rect">
            <a:avLst/>
          </a:prstGeom>
        </p:spPr>
        <p:txBody>
          <a:bodyPr/>
          <a:lstStyle>
            <a:lvl1pPr>
              <a:tabLst>
                <a:tab pos="7289979" algn="r"/>
              </a:tabLst>
              <a:defRPr/>
            </a:lvl1pPr>
            <a:lvl2pPr>
              <a:tabLst>
                <a:tab pos="7289979" algn="r"/>
              </a:tabLst>
              <a:defRPr/>
            </a:lvl2pPr>
            <a:lvl3pPr>
              <a:tabLst>
                <a:tab pos="7289979" algn="r"/>
              </a:tabLst>
              <a:defRPr/>
            </a:lvl3pPr>
            <a:lvl4pPr>
              <a:tabLst>
                <a:tab pos="7289979" algn="r"/>
              </a:tabLst>
              <a:defRPr/>
            </a:lvl4pPr>
            <a:lvl5pPr>
              <a:tabLst>
                <a:tab pos="5448137" algn="r"/>
              </a:tabLst>
              <a:defRPr baseline="0"/>
            </a:lvl5pPr>
            <a:lvl6pPr marL="386088" indent="0">
              <a:buNone/>
              <a:tabLst>
                <a:tab pos="7289979" algn="r"/>
              </a:tabLst>
              <a:defRPr/>
            </a:lvl6pPr>
            <a:lvl7pPr>
              <a:tabLst>
                <a:tab pos="7289979" algn="r"/>
              </a:tabLst>
              <a:defRPr/>
            </a:lvl7pPr>
            <a:lvl8pPr>
              <a:tabLst>
                <a:tab pos="7289979" algn="r"/>
              </a:tabLst>
              <a:defRPr/>
            </a:lvl8pPr>
            <a:lvl9pPr>
              <a:tabLst>
                <a:tab pos="7289979" algn="r"/>
              </a:tabLst>
              <a:defRPr/>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7" name="Title Placeholder 1"/>
          <p:cNvSpPr>
            <a:spLocks noGrp="1"/>
          </p:cNvSpPr>
          <p:nvPr>
            <p:ph type="title" hasCustomPrompt="1"/>
          </p:nvPr>
        </p:nvSpPr>
        <p:spPr>
          <a:xfrm>
            <a:off x="432000" y="349990"/>
            <a:ext cx="9824838" cy="769968"/>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84133718"/>
      </p:ext>
    </p:extLst>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88" y="349250"/>
            <a:ext cx="9823450" cy="769967"/>
          </a:xfrm>
          <a:prstGeom prst="rect">
            <a:avLst/>
          </a:prstGeom>
        </p:spPr>
        <p:txBody>
          <a:bodyPr vert="horz" lIns="0" tIns="0" rIns="0" bIns="0" rtlCol="0" anchor="t" anchorCtr="0">
            <a:noAutofit/>
          </a:bodyPr>
          <a:lstStyle>
            <a:lvl1pPr>
              <a:defRPr/>
            </a:lvl1pPr>
          </a:lstStyle>
          <a:p>
            <a:r>
              <a:rPr lang="en-GB" noProof="0" dirty="0" smtClean="0"/>
              <a:t>Click to add title</a:t>
            </a:r>
            <a:endParaRPr lang="en-GB" noProof="0" dirty="0"/>
          </a:p>
        </p:txBody>
      </p:sp>
      <p:sp>
        <p:nvSpPr>
          <p:cNvPr id="5" name="Picture Placeholder 9"/>
          <p:cNvSpPr>
            <a:spLocks noGrp="1"/>
          </p:cNvSpPr>
          <p:nvPr>
            <p:ph type="pic" sz="quarter" idx="15"/>
          </p:nvPr>
        </p:nvSpPr>
        <p:spPr>
          <a:xfrm>
            <a:off x="4810781" y="1875924"/>
            <a:ext cx="5446057" cy="5158778"/>
          </a:xfrm>
        </p:spPr>
        <p:txBody>
          <a:bodyPr/>
          <a:lstStyle/>
          <a:p>
            <a:r>
              <a:rPr lang="en-GB" noProof="0" dirty="0" smtClean="0"/>
              <a:t>Click icon to add picture</a:t>
            </a:r>
            <a:endParaRPr lang="en-GB" noProof="0" dirty="0"/>
          </a:p>
        </p:txBody>
      </p:sp>
      <p:sp>
        <p:nvSpPr>
          <p:cNvPr id="6" name="Content Placeholder 3"/>
          <p:cNvSpPr>
            <a:spLocks noGrp="1"/>
          </p:cNvSpPr>
          <p:nvPr>
            <p:ph sz="quarter" idx="10"/>
          </p:nvPr>
        </p:nvSpPr>
        <p:spPr>
          <a:xfrm>
            <a:off x="433388" y="1835675"/>
            <a:ext cx="3914619" cy="5199027"/>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1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894570874"/>
      </p:ext>
    </p:extLst>
  </p:cSld>
  <p:clrMapOvr>
    <a:masterClrMapping/>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6"/>
            <a:ext cx="9823450" cy="769967"/>
          </a:xfrm>
        </p:spPr>
        <p:txBody>
          <a:bodyPr/>
          <a:lstStyle/>
          <a:p>
            <a:r>
              <a:rPr lang="en-GB" dirty="0" smtClean="0"/>
              <a:t>Click to edit Master title style</a:t>
            </a:r>
            <a:endParaRPr lang="en-GB" dirty="0"/>
          </a:p>
        </p:txBody>
      </p:sp>
      <p:sp>
        <p:nvSpPr>
          <p:cNvPr id="14" name="Text Placeholder 18"/>
          <p:cNvSpPr>
            <a:spLocks noGrp="1"/>
          </p:cNvSpPr>
          <p:nvPr>
            <p:ph idx="1"/>
          </p:nvPr>
        </p:nvSpPr>
        <p:spPr>
          <a:xfrm>
            <a:off x="433388" y="1835675"/>
            <a:ext cx="9823450" cy="519902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3" name="Footer Placeholder 2"/>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482674423"/>
      </p:ext>
    </p:extLst>
  </p:cSld>
  <p:clrMapOvr>
    <a:masterClrMapping/>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3388" y="718270"/>
            <a:ext cx="9823450" cy="834730"/>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4" name="Title Placeholder 1"/>
          <p:cNvSpPr>
            <a:spLocks noGrp="1"/>
          </p:cNvSpPr>
          <p:nvPr>
            <p:ph type="title"/>
          </p:nvPr>
        </p:nvSpPr>
        <p:spPr>
          <a:xfrm>
            <a:off x="433388" y="349989"/>
            <a:ext cx="9823450" cy="368282"/>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8" name="Text Placeholder 18"/>
          <p:cNvSpPr>
            <a:spLocks noGrp="1"/>
          </p:cNvSpPr>
          <p:nvPr>
            <p:ph idx="1"/>
          </p:nvPr>
        </p:nvSpPr>
        <p:spPr>
          <a:xfrm>
            <a:off x="433388" y="1836738"/>
            <a:ext cx="9823450" cy="519514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988184017"/>
      </p:ext>
    </p:extLst>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14" name="Title Placeholder 1"/>
          <p:cNvSpPr>
            <a:spLocks noGrp="1"/>
          </p:cNvSpPr>
          <p:nvPr>
            <p:ph type="title"/>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8" name="Text Placeholder 18"/>
          <p:cNvSpPr>
            <a:spLocks noGrp="1"/>
          </p:cNvSpPr>
          <p:nvPr>
            <p:ph idx="1"/>
          </p:nvPr>
        </p:nvSpPr>
        <p:spPr>
          <a:xfrm>
            <a:off x="433388" y="1836738"/>
            <a:ext cx="9823450" cy="5195147"/>
          </a:xfrm>
          <a:prstGeom prst="rect">
            <a:avLst/>
          </a:prstGeom>
        </p:spPr>
        <p:txBody>
          <a:bodyPr vert="horz" lIns="0" tIns="0" rIns="0" bIns="0" rtlCol="0">
            <a:noAutofit/>
          </a:bodyPr>
          <a:lstStyle>
            <a:lvl1pPr>
              <a:defRPr sz="1733"/>
            </a:lvl1pPr>
            <a:lvl2pPr>
              <a:defRPr sz="1733"/>
            </a:lvl2pPr>
            <a:lvl3pPr>
              <a:defRPr sz="1733"/>
            </a:lvl3pPr>
            <a:lvl4pPr>
              <a:defRPr sz="1733"/>
            </a:lvl4pPr>
            <a:lvl5pPr>
              <a:defRPr sz="1733"/>
            </a:lvl5pPr>
            <a:lvl6pPr marL="386088" indent="0">
              <a:buNone/>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410270675"/>
      </p:ext>
    </p:extLst>
  </p:cSld>
  <p:clrMapOvr>
    <a:masterClrMapping/>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3388" y="717056"/>
            <a:ext cx="9823451"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6" name="Title Placeholder 1"/>
          <p:cNvSpPr>
            <a:spLocks noGrp="1"/>
          </p:cNvSpPr>
          <p:nvPr>
            <p:ph type="title" hasCustomPrompt="1"/>
          </p:nvPr>
        </p:nvSpPr>
        <p:spPr>
          <a:xfrm>
            <a:off x="433391" y="349990"/>
            <a:ext cx="9823451" cy="36706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7" name="Chart Placeholder 3"/>
          <p:cNvSpPr>
            <a:spLocks noGrp="1"/>
          </p:cNvSpPr>
          <p:nvPr>
            <p:ph type="chart" sz="quarter" idx="15"/>
          </p:nvPr>
        </p:nvSpPr>
        <p:spPr>
          <a:xfrm>
            <a:off x="433388" y="2261955"/>
            <a:ext cx="9823450" cy="4485333"/>
          </a:xfrm>
          <a:prstGeom prst="rect">
            <a:avLst/>
          </a:prstGeom>
        </p:spPr>
        <p:txBody>
          <a:bodyPr/>
          <a:lstStyle/>
          <a:p>
            <a:r>
              <a:rPr lang="en-GB" dirty="0" smtClean="0"/>
              <a:t>Click icon to add chart</a:t>
            </a:r>
            <a:endParaRPr lang="en-GB" dirty="0"/>
          </a:p>
        </p:txBody>
      </p:sp>
      <p:sp>
        <p:nvSpPr>
          <p:cNvPr id="18" name="Text Placeholder 8"/>
          <p:cNvSpPr>
            <a:spLocks noGrp="1"/>
          </p:cNvSpPr>
          <p:nvPr>
            <p:ph type="body" sz="quarter" idx="18"/>
          </p:nvPr>
        </p:nvSpPr>
        <p:spPr>
          <a:xfrm>
            <a:off x="433388" y="1836738"/>
            <a:ext cx="9823450" cy="403874"/>
          </a:xfrm>
        </p:spPr>
        <p:txBody>
          <a:bodyPr/>
          <a:lstStyle/>
          <a:p>
            <a:pPr lvl="0"/>
            <a:r>
              <a:rPr lang="en-GB" noProof="0" dirty="0" smtClean="0"/>
              <a:t>Click to edit Master text styles</a:t>
            </a:r>
          </a:p>
        </p:txBody>
      </p:sp>
      <p:sp>
        <p:nvSpPr>
          <p:cNvPr id="19" name="Text Placeholder 7"/>
          <p:cNvSpPr>
            <a:spLocks noGrp="1"/>
          </p:cNvSpPr>
          <p:nvPr>
            <p:ph type="body" sz="quarter" idx="23"/>
          </p:nvPr>
        </p:nvSpPr>
        <p:spPr>
          <a:xfrm>
            <a:off x="433391" y="6747289"/>
            <a:ext cx="9823451" cy="287414"/>
          </a:xfrm>
        </p:spPr>
        <p:txBody>
          <a:bodyPr>
            <a:noAutofit/>
          </a:bodyPr>
          <a:lstStyle>
            <a:lvl1pPr>
              <a:spcAft>
                <a:spcPts val="0"/>
              </a:spcAft>
              <a:defRPr sz="1000"/>
            </a:lvl1pPr>
          </a:lstStyle>
          <a:p>
            <a:pPr lvl="0"/>
            <a:r>
              <a:rPr lang="en-GB"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737143116"/>
      </p:ext>
    </p:extLst>
  </p:cSld>
  <p:clrMapOvr>
    <a:masterClrMapping/>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3390"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6" name="Title Placeholder 1"/>
          <p:cNvSpPr>
            <a:spLocks noGrp="1"/>
          </p:cNvSpPr>
          <p:nvPr>
            <p:ph type="title" hasCustomPrompt="1"/>
          </p:nvPr>
        </p:nvSpPr>
        <p:spPr>
          <a:xfrm>
            <a:off x="433388" y="349990"/>
            <a:ext cx="9823450" cy="368276"/>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7" name="Chart Placeholder 3"/>
          <p:cNvSpPr>
            <a:spLocks noGrp="1"/>
          </p:cNvSpPr>
          <p:nvPr>
            <p:ph type="chart" sz="quarter" idx="15"/>
          </p:nvPr>
        </p:nvSpPr>
        <p:spPr>
          <a:xfrm>
            <a:off x="449462" y="2261950"/>
            <a:ext cx="3141048" cy="4485334"/>
          </a:xfrm>
          <a:prstGeom prst="rect">
            <a:avLst/>
          </a:prstGeom>
        </p:spPr>
        <p:txBody>
          <a:bodyPr/>
          <a:lstStyle/>
          <a:p>
            <a:r>
              <a:rPr lang="en-GB" noProof="0" dirty="0" smtClean="0"/>
              <a:t>Click icon to add chart</a:t>
            </a:r>
            <a:endParaRPr lang="en-GB" noProof="0" dirty="0"/>
          </a:p>
        </p:txBody>
      </p:sp>
      <p:sp>
        <p:nvSpPr>
          <p:cNvPr id="18" name="Text Placeholder 8"/>
          <p:cNvSpPr>
            <a:spLocks noGrp="1"/>
          </p:cNvSpPr>
          <p:nvPr>
            <p:ph type="body" sz="quarter" idx="18"/>
          </p:nvPr>
        </p:nvSpPr>
        <p:spPr>
          <a:xfrm>
            <a:off x="443749" y="1835673"/>
            <a:ext cx="3146761" cy="432231"/>
          </a:xfrm>
        </p:spPr>
        <p:txBody>
          <a:bodyPr/>
          <a:lstStyle/>
          <a:p>
            <a:pPr lvl="0"/>
            <a:r>
              <a:rPr lang="en-GB" noProof="0" dirty="0" smtClean="0"/>
              <a:t>Click to edit Master text styles</a:t>
            </a:r>
          </a:p>
        </p:txBody>
      </p:sp>
      <p:sp>
        <p:nvSpPr>
          <p:cNvPr id="7" name="Chart Placeholder 3"/>
          <p:cNvSpPr>
            <a:spLocks noGrp="1"/>
          </p:cNvSpPr>
          <p:nvPr>
            <p:ph type="chart" sz="quarter" idx="19"/>
          </p:nvPr>
        </p:nvSpPr>
        <p:spPr>
          <a:xfrm>
            <a:off x="3785015" y="2261950"/>
            <a:ext cx="3123370" cy="4485334"/>
          </a:xfrm>
          <a:prstGeom prst="rect">
            <a:avLst/>
          </a:prstGeom>
        </p:spPr>
        <p:txBody>
          <a:bodyPr/>
          <a:lstStyle/>
          <a:p>
            <a:r>
              <a:rPr lang="en-GB" noProof="0" dirty="0" smtClean="0"/>
              <a:t>Click icon to add chart</a:t>
            </a:r>
            <a:endParaRPr lang="en-GB" noProof="0" dirty="0"/>
          </a:p>
        </p:txBody>
      </p:sp>
      <p:sp>
        <p:nvSpPr>
          <p:cNvPr id="8" name="Text Placeholder 8"/>
          <p:cNvSpPr>
            <a:spLocks noGrp="1"/>
          </p:cNvSpPr>
          <p:nvPr>
            <p:ph type="body" sz="quarter" idx="20"/>
          </p:nvPr>
        </p:nvSpPr>
        <p:spPr>
          <a:xfrm>
            <a:off x="3785016" y="1835674"/>
            <a:ext cx="3123370" cy="432231"/>
          </a:xfrm>
        </p:spPr>
        <p:txBody>
          <a:bodyPr/>
          <a:lstStyle/>
          <a:p>
            <a:pPr lvl="0"/>
            <a:r>
              <a:rPr lang="en-GB" noProof="0" dirty="0" smtClean="0"/>
              <a:t>Click to edit Master text styles</a:t>
            </a:r>
          </a:p>
        </p:txBody>
      </p:sp>
      <p:sp>
        <p:nvSpPr>
          <p:cNvPr id="9" name="Chart Placeholder 3"/>
          <p:cNvSpPr>
            <a:spLocks noGrp="1"/>
          </p:cNvSpPr>
          <p:nvPr>
            <p:ph type="chart" sz="quarter" idx="21"/>
          </p:nvPr>
        </p:nvSpPr>
        <p:spPr>
          <a:xfrm>
            <a:off x="7102890" y="2261950"/>
            <a:ext cx="3153948" cy="4485334"/>
          </a:xfrm>
          <a:prstGeom prst="rect">
            <a:avLst/>
          </a:prstGeom>
        </p:spPr>
        <p:txBody>
          <a:bodyPr/>
          <a:lstStyle/>
          <a:p>
            <a:r>
              <a:rPr lang="en-GB" noProof="0" dirty="0" smtClean="0"/>
              <a:t>Click icon to add chart</a:t>
            </a:r>
            <a:endParaRPr lang="en-GB" noProof="0" dirty="0"/>
          </a:p>
        </p:txBody>
      </p:sp>
      <p:sp>
        <p:nvSpPr>
          <p:cNvPr id="10" name="Text Placeholder 8"/>
          <p:cNvSpPr>
            <a:spLocks noGrp="1"/>
          </p:cNvSpPr>
          <p:nvPr>
            <p:ph type="body" sz="quarter" idx="22"/>
          </p:nvPr>
        </p:nvSpPr>
        <p:spPr>
          <a:xfrm>
            <a:off x="7098210" y="1828900"/>
            <a:ext cx="3158641" cy="439004"/>
          </a:xfrm>
        </p:spPr>
        <p:txBody>
          <a:bodyPr/>
          <a:lstStyle/>
          <a:p>
            <a:pPr lvl="0"/>
            <a:r>
              <a:rPr lang="en-GB" noProof="0" dirty="0" smtClean="0"/>
              <a:t>Click to edit Master text styles</a:t>
            </a:r>
          </a:p>
        </p:txBody>
      </p:sp>
      <p:sp>
        <p:nvSpPr>
          <p:cNvPr id="12" name="Text Placeholder 7"/>
          <p:cNvSpPr>
            <a:spLocks noGrp="1"/>
          </p:cNvSpPr>
          <p:nvPr>
            <p:ph type="body" sz="quarter" idx="23"/>
          </p:nvPr>
        </p:nvSpPr>
        <p:spPr>
          <a:xfrm>
            <a:off x="433388" y="6747288"/>
            <a:ext cx="9823449" cy="286925"/>
          </a:xfrm>
        </p:spPr>
        <p:txBody>
          <a:bodyPr>
            <a:noAutofit/>
          </a:bodyPr>
          <a:lstStyle>
            <a:lvl1pPr>
              <a:spcAft>
                <a:spcPts val="0"/>
              </a:spcAft>
              <a:defRPr sz="1000"/>
            </a:lvl1pPr>
          </a:lstStyle>
          <a:p>
            <a:pPr lvl="0"/>
            <a:r>
              <a:rPr lang="en-GB" noProof="0"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636137299"/>
      </p:ext>
    </p:extLst>
  </p:cSld>
  <p:clrMapOvr>
    <a:masterClrMapping/>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Content Placeholder 3"/>
          <p:cNvSpPr>
            <a:spLocks noGrp="1"/>
          </p:cNvSpPr>
          <p:nvPr>
            <p:ph sz="quarter" idx="10"/>
          </p:nvPr>
        </p:nvSpPr>
        <p:spPr>
          <a:xfrm>
            <a:off x="433389" y="1835676"/>
            <a:ext cx="4648602" cy="5199025"/>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5" name="Content Placeholder 3"/>
          <p:cNvSpPr>
            <a:spLocks noGrp="1"/>
          </p:cNvSpPr>
          <p:nvPr>
            <p:ph sz="quarter" idx="20"/>
          </p:nvPr>
        </p:nvSpPr>
        <p:spPr>
          <a:xfrm>
            <a:off x="5612282" y="1835676"/>
            <a:ext cx="4644556" cy="5199025"/>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43163314"/>
      </p:ext>
    </p:extLst>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8" name="Title Placeholder 1"/>
          <p:cNvSpPr>
            <a:spLocks noGrp="1"/>
          </p:cNvSpPr>
          <p:nvPr>
            <p:ph type="title" hasCustomPrompt="1"/>
          </p:nvPr>
        </p:nvSpPr>
        <p:spPr>
          <a:xfrm>
            <a:off x="433388" y="349987"/>
            <a:ext cx="9823450" cy="368284"/>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1" name="Content Placeholder 3"/>
          <p:cNvSpPr>
            <a:spLocks noGrp="1"/>
          </p:cNvSpPr>
          <p:nvPr>
            <p:ph sz="quarter" idx="10"/>
          </p:nvPr>
        </p:nvSpPr>
        <p:spPr>
          <a:xfrm>
            <a:off x="433388" y="1835676"/>
            <a:ext cx="4659283" cy="5199025"/>
          </a:xfrm>
          <a:prstGeom prst="rect">
            <a:avLst/>
          </a:prstGeom>
        </p:spPr>
        <p:txBody>
          <a:bodyPr>
            <a:noAutofit/>
          </a:bodyPr>
          <a:lstStyle>
            <a:lvl1pPr>
              <a:tabLst>
                <a:tab pos="5448137" algn="r"/>
              </a:tabLst>
              <a:defRPr sz="1733"/>
            </a:lvl1pPr>
            <a:lvl2pPr>
              <a:tabLst>
                <a:tab pos="5448137" algn="r"/>
              </a:tabLst>
              <a:defRPr sz="1733"/>
            </a:lvl2pPr>
            <a:lvl3pPr>
              <a:tabLst>
                <a:tab pos="5448137" algn="r"/>
              </a:tabLst>
              <a:defRPr sz="1733"/>
            </a:lvl3pPr>
            <a:lvl4pPr>
              <a:tabLst>
                <a:tab pos="5448137" algn="r"/>
              </a:tabLst>
              <a:defRPr sz="1733"/>
            </a:lvl4pPr>
            <a:lvl5pPr>
              <a:tabLst>
                <a:tab pos="5448137" algn="r"/>
              </a:tabLst>
              <a:defRPr baseline="0"/>
            </a:lvl5pPr>
            <a:lvl6pPr>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Content Placeholder 3"/>
          <p:cNvSpPr>
            <a:spLocks noGrp="1"/>
          </p:cNvSpPr>
          <p:nvPr>
            <p:ph sz="quarter" idx="20"/>
          </p:nvPr>
        </p:nvSpPr>
        <p:spPr>
          <a:xfrm>
            <a:off x="5598468" y="1835676"/>
            <a:ext cx="4658369" cy="5199025"/>
          </a:xfrm>
          <a:prstGeom prst="rect">
            <a:avLst/>
          </a:prstGeom>
        </p:spPr>
        <p:txBody>
          <a:bodyPr>
            <a:noAutofit/>
          </a:bodyPr>
          <a:lstStyle>
            <a:lvl1pPr>
              <a:tabLst>
                <a:tab pos="5448137" algn="r"/>
              </a:tabLst>
              <a:defRPr sz="1733"/>
            </a:lvl1pPr>
            <a:lvl2pPr>
              <a:tabLst>
                <a:tab pos="5448137" algn="r"/>
              </a:tabLst>
              <a:defRPr sz="1733"/>
            </a:lvl2pPr>
            <a:lvl3pPr>
              <a:tabLst>
                <a:tab pos="5448137" algn="r"/>
              </a:tabLst>
              <a:defRPr sz="1733"/>
            </a:lvl3pPr>
            <a:lvl4pPr>
              <a:tabLst>
                <a:tab pos="5448137" algn="r"/>
              </a:tabLst>
              <a:defRPr sz="1733"/>
            </a:lvl4pPr>
            <a:lvl5pPr>
              <a:tabLst>
                <a:tab pos="5448137" algn="r"/>
              </a:tabLst>
              <a:defRPr baseline="0"/>
            </a:lvl5pPr>
            <a:lvl6pPr>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116321322"/>
      </p:ext>
    </p:extLst>
  </p:cSld>
  <p:clrMapOvr>
    <a:masterClrMapping/>
  </p:clrMapOvr>
  <p:transitio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33388" y="1835676"/>
            <a:ext cx="4684044" cy="4911612"/>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Chart Placeholder 2"/>
          <p:cNvSpPr>
            <a:spLocks noGrp="1"/>
          </p:cNvSpPr>
          <p:nvPr>
            <p:ph type="chart" sz="quarter" idx="21"/>
          </p:nvPr>
        </p:nvSpPr>
        <p:spPr>
          <a:xfrm>
            <a:off x="5560956" y="2342434"/>
            <a:ext cx="4695882" cy="4404850"/>
          </a:xfrm>
        </p:spPr>
        <p:txBody>
          <a:bodyPr/>
          <a:lstStyle/>
          <a:p>
            <a:r>
              <a:rPr lang="en-GB" noProof="0" dirty="0" smtClean="0"/>
              <a:t>Click icon to add chart</a:t>
            </a:r>
            <a:endParaRPr lang="en-GB" noProof="0" dirty="0"/>
          </a:p>
        </p:txBody>
      </p:sp>
      <p:sp>
        <p:nvSpPr>
          <p:cNvPr id="6" name="Text Placeholder 5"/>
          <p:cNvSpPr>
            <a:spLocks noGrp="1"/>
          </p:cNvSpPr>
          <p:nvPr>
            <p:ph type="body" sz="quarter" idx="22"/>
          </p:nvPr>
        </p:nvSpPr>
        <p:spPr>
          <a:xfrm>
            <a:off x="5560956" y="1835673"/>
            <a:ext cx="4695882" cy="463729"/>
          </a:xfrm>
        </p:spPr>
        <p:txBody>
          <a:bodyPr/>
          <a:lstStyle/>
          <a:p>
            <a:pPr lvl="0"/>
            <a:r>
              <a:rPr lang="en-GB" noProof="0" dirty="0" smtClean="0"/>
              <a:t>Click to edit Master text styles</a:t>
            </a:r>
          </a:p>
        </p:txBody>
      </p:sp>
      <p:sp>
        <p:nvSpPr>
          <p:cNvPr id="11"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Title Placeholder 1"/>
          <p:cNvSpPr>
            <a:spLocks noGrp="1"/>
          </p:cNvSpPr>
          <p:nvPr>
            <p:ph type="title" hasCustomPrompt="1"/>
          </p:nvPr>
        </p:nvSpPr>
        <p:spPr>
          <a:xfrm>
            <a:off x="433388" y="349990"/>
            <a:ext cx="9823450" cy="36827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5" name="Text Placeholder 7"/>
          <p:cNvSpPr>
            <a:spLocks noGrp="1"/>
          </p:cNvSpPr>
          <p:nvPr>
            <p:ph type="body" sz="quarter" idx="23"/>
          </p:nvPr>
        </p:nvSpPr>
        <p:spPr>
          <a:xfrm>
            <a:off x="433388" y="6747289"/>
            <a:ext cx="9823450" cy="286924"/>
          </a:xfrm>
        </p:spPr>
        <p:txBody>
          <a:bodyPr>
            <a:noAutofit/>
          </a:bodyPr>
          <a:lstStyle>
            <a:lvl1pPr>
              <a:spcAft>
                <a:spcPts val="0"/>
              </a:spcAft>
              <a:defRPr sz="1000"/>
            </a:lvl1pPr>
          </a:lstStyle>
          <a:p>
            <a:pPr lvl="0"/>
            <a:r>
              <a:rPr lang="en-GB"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49701466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SD_LAN_peProposalTitle"/>
          <p:cNvSpPr>
            <a:spLocks noGrp="1" noChangeAspect="1"/>
          </p:cNvSpPr>
          <p:nvPr>
            <p:ph type="ctrTitle" hasCustomPrompt="1"/>
          </p:nvPr>
        </p:nvSpPr>
        <p:spPr bwMode="gray">
          <a:xfrm>
            <a:off x="3276700" y="1709838"/>
            <a:ext cx="4140000" cy="4140000"/>
          </a:xfrm>
          <a:prstGeom prst="ellipse">
            <a:avLst/>
          </a:prstGeom>
          <a:ln w="25400">
            <a:solidFill>
              <a:schemeClr val="accent1"/>
            </a:solidFill>
          </a:ln>
        </p:spPr>
        <p:txBody>
          <a:bodyPr lIns="108000" tIns="108000" rIns="108000" bIns="108000" anchor="ctr" anchorCtr="0">
            <a:normAutofit/>
          </a:bodyPr>
          <a:lstStyle>
            <a:lvl1pPr algn="ctr">
              <a:lnSpc>
                <a:spcPts val="4200"/>
              </a:lnSpc>
              <a:defRPr sz="3800" b="0">
                <a:solidFill>
                  <a:schemeClr val="tx1"/>
                </a:solidFill>
                <a:latin typeface="+mj-lt"/>
                <a:ea typeface="Open Sans" panose="020B0606030504020204" pitchFamily="34" charset="0"/>
                <a:cs typeface="Open Sans" panose="020B0606030504020204" pitchFamily="34" charset="0"/>
              </a:defRPr>
            </a:lvl1pPr>
          </a:lstStyle>
          <a:p>
            <a:r>
              <a:rPr lang="en-GB" dirty="0" smtClean="0"/>
              <a:t>Title runs here</a:t>
            </a:r>
            <a:endParaRPr lang="en-GB" noProof="0" dirty="0"/>
          </a:p>
        </p:txBody>
      </p:sp>
      <p:sp>
        <p:nvSpPr>
          <p:cNvPr id="3" name="SD_LAN_peProposalSubtitle"/>
          <p:cNvSpPr>
            <a:spLocks noGrp="1"/>
          </p:cNvSpPr>
          <p:nvPr>
            <p:ph type="subTitle" idx="1" hasCustomPrompt="1"/>
          </p:nvPr>
        </p:nvSpPr>
        <p:spPr bwMode="gray">
          <a:xfrm>
            <a:off x="414000" y="6464231"/>
            <a:ext cx="4783901" cy="557380"/>
          </a:xfrm>
          <a:prstGeom prst="rect">
            <a:avLst/>
          </a:prstGeom>
        </p:spPr>
        <p:txBody>
          <a:bodyPr lIns="0" tIns="0" rIns="0" bIns="0" anchor="b" anchorCtr="0">
            <a:noAutofit/>
          </a:bodyPr>
          <a:lstStyle>
            <a:lvl1pPr marL="0" indent="0" algn="l">
              <a:lnSpc>
                <a:spcPct val="100000"/>
              </a:lnSpc>
              <a:spcAft>
                <a:spcPts val="0"/>
              </a:spcAft>
              <a:buNone/>
              <a:defRPr sz="1800">
                <a:solidFill>
                  <a:schemeClr val="tx1"/>
                </a:solidFill>
              </a:defRPr>
            </a:lvl1pPr>
            <a:lvl2pPr marL="495286" indent="0" algn="ctr">
              <a:buNone/>
              <a:defRPr sz="2167"/>
            </a:lvl2pPr>
            <a:lvl3pPr marL="990571" indent="0" algn="ctr">
              <a:buNone/>
              <a:defRPr sz="1950"/>
            </a:lvl3pPr>
            <a:lvl4pPr marL="1485856" indent="0" algn="ctr">
              <a:buNone/>
              <a:defRPr sz="1733"/>
            </a:lvl4pPr>
            <a:lvl5pPr marL="1981140" indent="0" algn="ctr">
              <a:buNone/>
              <a:defRPr sz="1733"/>
            </a:lvl5pPr>
            <a:lvl6pPr marL="2476426" indent="0" algn="ctr">
              <a:buNone/>
              <a:defRPr sz="1733"/>
            </a:lvl6pPr>
            <a:lvl7pPr marL="2971711" indent="0" algn="ctr">
              <a:buNone/>
              <a:defRPr sz="1733"/>
            </a:lvl7pPr>
            <a:lvl8pPr marL="3466995" indent="0" algn="ctr">
              <a:buNone/>
              <a:defRPr sz="1733"/>
            </a:lvl8pPr>
            <a:lvl9pPr marL="3962281" indent="0" algn="ctr">
              <a:buNone/>
              <a:defRPr sz="1733"/>
            </a:lvl9pPr>
          </a:lstStyle>
          <a:p>
            <a:pPr lvl="0"/>
            <a:r>
              <a:rPr lang="en-GB" dirty="0" smtClean="0"/>
              <a:t>Subtitle here two lines max</a:t>
            </a:r>
          </a:p>
        </p:txBody>
      </p:sp>
      <p:sp>
        <p:nvSpPr>
          <p:cNvPr id="4" name="Footer Placeholder 3" hidden="1"/>
          <p:cNvSpPr>
            <a:spLocks noGrp="1"/>
          </p:cNvSpPr>
          <p:nvPr>
            <p:ph type="ftr" sz="quarter" idx="11"/>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9"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20"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7" name="SD_LAN_peDocumentDate"/>
          <p:cNvSpPr>
            <a:spLocks noGrp="1"/>
          </p:cNvSpPr>
          <p:nvPr>
            <p:ph type="body" sz="quarter" idx="14" hasCustomPrompt="1"/>
          </p:nvPr>
        </p:nvSpPr>
        <p:spPr>
          <a:xfrm>
            <a:off x="426452" y="7034213"/>
            <a:ext cx="7605958" cy="277813"/>
          </a:xfrm>
        </p:spPr>
        <p:txBody>
          <a:bodyPr lIns="0"/>
          <a:lstStyle>
            <a:lvl1pPr>
              <a:lnSpc>
                <a:spcPct val="106000"/>
              </a:lnSpc>
              <a:spcAft>
                <a:spcPts val="0"/>
              </a:spcAft>
              <a:defRPr sz="1000"/>
            </a:lvl1pPr>
          </a:lstStyle>
          <a:p>
            <a:pPr lvl="0"/>
            <a:r>
              <a:rPr lang="en-GB" dirty="0" smtClean="0"/>
              <a:t>Name | Date</a:t>
            </a:r>
          </a:p>
        </p:txBody>
      </p:sp>
    </p:spTree>
    <p:extLst>
      <p:ext uri="{BB962C8B-B14F-4D97-AF65-F5344CB8AC3E}">
        <p14:creationId xmlns:p14="http://schemas.microsoft.com/office/powerpoint/2010/main" val="3120012314"/>
      </p:ext>
    </p:extLst>
  </p:cSld>
  <p:clrMapOvr>
    <a:masterClrMapping/>
  </p:clrMapOvr>
  <p:transition>
    <p:fade/>
  </p:transition>
  <p:extLst mod="1">
    <p:ext uri="{DCECCB84-F9BA-43D5-87BE-67443E8EF086}">
      <p15:sldGuideLst xmlns:p15="http://schemas.microsoft.com/office/powerpoint/2012/main">
        <p15:guide id="1" orient="horz" pos="4507">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5560956" y="2342434"/>
            <a:ext cx="4695882" cy="4404850"/>
          </a:xfrm>
        </p:spPr>
        <p:txBody>
          <a:bodyPr/>
          <a:lstStyle/>
          <a:p>
            <a:r>
              <a:rPr lang="en-GB" dirty="0" smtClean="0"/>
              <a:t>Click icon to add chart</a:t>
            </a:r>
            <a:endParaRPr lang="en-GB" dirty="0"/>
          </a:p>
        </p:txBody>
      </p:sp>
      <p:sp>
        <p:nvSpPr>
          <p:cNvPr id="6" name="Text Placeholder 5"/>
          <p:cNvSpPr>
            <a:spLocks noGrp="1"/>
          </p:cNvSpPr>
          <p:nvPr>
            <p:ph type="body" sz="quarter" idx="22"/>
          </p:nvPr>
        </p:nvSpPr>
        <p:spPr>
          <a:xfrm>
            <a:off x="5560956" y="1835673"/>
            <a:ext cx="4695882" cy="463729"/>
          </a:xfrm>
        </p:spPr>
        <p:txBody>
          <a:bodyPr/>
          <a:lstStyle/>
          <a:p>
            <a:pPr lvl="0"/>
            <a:r>
              <a:rPr lang="en-GB" noProof="0" dirty="0" smtClean="0"/>
              <a:t>Click to edit Master text styles</a:t>
            </a:r>
          </a:p>
        </p:txBody>
      </p:sp>
      <p:sp>
        <p:nvSpPr>
          <p:cNvPr id="11"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Title Placeholder 1"/>
          <p:cNvSpPr>
            <a:spLocks noGrp="1"/>
          </p:cNvSpPr>
          <p:nvPr>
            <p:ph type="title" hasCustomPrompt="1"/>
          </p:nvPr>
        </p:nvSpPr>
        <p:spPr>
          <a:xfrm>
            <a:off x="433388" y="349990"/>
            <a:ext cx="9823450" cy="36827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5" name="Text Placeholder 7"/>
          <p:cNvSpPr>
            <a:spLocks noGrp="1"/>
          </p:cNvSpPr>
          <p:nvPr>
            <p:ph type="body" sz="quarter" idx="23"/>
          </p:nvPr>
        </p:nvSpPr>
        <p:spPr>
          <a:xfrm>
            <a:off x="433389" y="6747290"/>
            <a:ext cx="9798088" cy="286924"/>
          </a:xfrm>
        </p:spPr>
        <p:txBody>
          <a:bodyPr>
            <a:noAutofit/>
          </a:bodyPr>
          <a:lstStyle>
            <a:lvl1pPr>
              <a:spcAft>
                <a:spcPts val="0"/>
              </a:spcAft>
              <a:defRPr sz="1000"/>
            </a:lvl1pPr>
          </a:lstStyle>
          <a:p>
            <a:pPr lvl="0"/>
            <a:r>
              <a:rPr lang="en-GB" dirty="0" smtClean="0"/>
              <a:t>Click to edit Master text styles</a:t>
            </a:r>
          </a:p>
        </p:txBody>
      </p:sp>
      <p:sp>
        <p:nvSpPr>
          <p:cNvPr id="9" name="Chart Placeholder 2"/>
          <p:cNvSpPr>
            <a:spLocks noGrp="1"/>
          </p:cNvSpPr>
          <p:nvPr>
            <p:ph type="chart" sz="quarter" idx="24"/>
          </p:nvPr>
        </p:nvSpPr>
        <p:spPr>
          <a:xfrm>
            <a:off x="433389" y="2342434"/>
            <a:ext cx="4688646" cy="4404850"/>
          </a:xfrm>
        </p:spPr>
        <p:txBody>
          <a:bodyPr/>
          <a:lstStyle/>
          <a:p>
            <a:r>
              <a:rPr lang="en-GB" dirty="0" smtClean="0"/>
              <a:t>Click icon to add chart</a:t>
            </a:r>
            <a:endParaRPr lang="en-GB" dirty="0"/>
          </a:p>
        </p:txBody>
      </p:sp>
      <p:sp>
        <p:nvSpPr>
          <p:cNvPr id="12" name="Text Placeholder 5"/>
          <p:cNvSpPr>
            <a:spLocks noGrp="1"/>
          </p:cNvSpPr>
          <p:nvPr>
            <p:ph type="body" sz="quarter" idx="25"/>
          </p:nvPr>
        </p:nvSpPr>
        <p:spPr>
          <a:xfrm>
            <a:off x="433385" y="1835673"/>
            <a:ext cx="4688649" cy="463729"/>
          </a:xfrm>
        </p:spPr>
        <p:txBody>
          <a:bodyPr/>
          <a:lstStyle/>
          <a:p>
            <a:pPr lvl="0"/>
            <a:r>
              <a:rPr lang="en-GB" noProof="0" dirty="0" smtClean="0"/>
              <a:t>Click to edit Master text styles</a:t>
            </a:r>
          </a:p>
        </p:txBody>
      </p:sp>
      <p:sp>
        <p:nvSpPr>
          <p:cNvPr id="2" name="Footer Placeholder 1"/>
          <p:cNvSpPr>
            <a:spLocks noGrp="1"/>
          </p:cNvSpPr>
          <p:nvPr>
            <p:ph type="ftr" sz="quarter" idx="2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358212663"/>
      </p:ext>
    </p:extLst>
  </p:cSld>
  <p:clrMapOvr>
    <a:masterClrMapping/>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84" y="349990"/>
            <a:ext cx="9823449"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6" name="Content Placeholder 3"/>
          <p:cNvSpPr>
            <a:spLocks noGrp="1"/>
          </p:cNvSpPr>
          <p:nvPr>
            <p:ph sz="quarter" idx="10"/>
          </p:nvPr>
        </p:nvSpPr>
        <p:spPr>
          <a:xfrm>
            <a:off x="433389" y="1835675"/>
            <a:ext cx="3917486" cy="5199027"/>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Content Placeholder 3"/>
          <p:cNvSpPr>
            <a:spLocks noGrp="1"/>
          </p:cNvSpPr>
          <p:nvPr>
            <p:ph sz="quarter" idx="16"/>
          </p:nvPr>
        </p:nvSpPr>
        <p:spPr>
          <a:xfrm>
            <a:off x="4779704" y="1874176"/>
            <a:ext cx="5477134" cy="5160528"/>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2" name="Footer Placeholder 1"/>
          <p:cNvSpPr>
            <a:spLocks noGrp="1"/>
          </p:cNvSpPr>
          <p:nvPr>
            <p:ph type="ftr" sz="quarter" idx="17"/>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996932549"/>
      </p:ext>
    </p:extLst>
  </p:cSld>
  <p:clrMapOvr>
    <a:masterClrMapping/>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92" y="349987"/>
            <a:ext cx="9823451" cy="368284"/>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6" name="Content Placeholder 3"/>
          <p:cNvSpPr>
            <a:spLocks noGrp="1"/>
          </p:cNvSpPr>
          <p:nvPr>
            <p:ph sz="quarter" idx="10"/>
          </p:nvPr>
        </p:nvSpPr>
        <p:spPr>
          <a:xfrm>
            <a:off x="6645448" y="1828388"/>
            <a:ext cx="3611390" cy="5206312"/>
          </a:xfrm>
          <a:prstGeom prst="rect">
            <a:avLst/>
          </a:prstGeom>
        </p:spPr>
        <p:txBody>
          <a:bodyPr>
            <a:noAutofit/>
          </a:bodyPr>
          <a:lstStyle>
            <a:lvl1pPr>
              <a:tabLst>
                <a:tab pos="5448137" algn="r"/>
              </a:tabLst>
              <a:defRPr sz="2383">
                <a:solidFill>
                  <a:schemeClr val="accent3"/>
                </a:solidFill>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p:txBody>
      </p:sp>
      <p:sp>
        <p:nvSpPr>
          <p:cNvPr id="8" name="Content Placeholder 3"/>
          <p:cNvSpPr>
            <a:spLocks noGrp="1"/>
          </p:cNvSpPr>
          <p:nvPr>
            <p:ph sz="quarter" idx="16"/>
          </p:nvPr>
        </p:nvSpPr>
        <p:spPr>
          <a:xfrm>
            <a:off x="433388" y="1835672"/>
            <a:ext cx="5712303" cy="5199026"/>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3" hasCustomPrompt="1"/>
          </p:nvPr>
        </p:nvSpPr>
        <p:spPr>
          <a:xfrm>
            <a:off x="433389"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2" name="Footer Placeholder 1"/>
          <p:cNvSpPr>
            <a:spLocks noGrp="1"/>
          </p:cNvSpPr>
          <p:nvPr>
            <p:ph type="ftr" sz="quarter" idx="17"/>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615820408"/>
      </p:ext>
    </p:extLst>
  </p:cSld>
  <p:clrMapOvr>
    <a:masterClrMapping/>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394" y="349987"/>
            <a:ext cx="9823449" cy="368284"/>
          </a:xfrm>
        </p:spPr>
        <p:txBody>
          <a:bodyPr/>
          <a:lstStyle/>
          <a:p>
            <a:r>
              <a:rPr lang="en-GB" dirty="0" smtClean="0"/>
              <a:t>Click to add title</a:t>
            </a:r>
            <a:endParaRPr lang="en-GB" dirty="0"/>
          </a:p>
        </p:txBody>
      </p:sp>
      <p:sp>
        <p:nvSpPr>
          <p:cNvPr id="4" name="Picture Placeholder 6"/>
          <p:cNvSpPr>
            <a:spLocks noGrp="1"/>
          </p:cNvSpPr>
          <p:nvPr>
            <p:ph type="pic" sz="quarter" idx="13"/>
          </p:nvPr>
        </p:nvSpPr>
        <p:spPr>
          <a:xfrm>
            <a:off x="437101" y="1870153"/>
            <a:ext cx="2378297" cy="1388916"/>
          </a:xfrm>
        </p:spPr>
        <p:txBody>
          <a:bodyPr lIns="0" tIns="0" rIns="0" bIns="0">
            <a:noAutofit/>
          </a:bodyPr>
          <a:lstStyle/>
          <a:p>
            <a:r>
              <a:rPr lang="en-GB" noProof="0" dirty="0" smtClean="0"/>
              <a:t>Click icon to add picture</a:t>
            </a:r>
            <a:endParaRPr lang="en-GB" noProof="0" dirty="0"/>
          </a:p>
        </p:txBody>
      </p:sp>
      <p:sp>
        <p:nvSpPr>
          <p:cNvPr id="5" name="Picture Placeholder 6"/>
          <p:cNvSpPr>
            <a:spLocks noGrp="1"/>
          </p:cNvSpPr>
          <p:nvPr>
            <p:ph type="pic" sz="quarter" idx="14"/>
          </p:nvPr>
        </p:nvSpPr>
        <p:spPr>
          <a:xfrm>
            <a:off x="2942302" y="1874172"/>
            <a:ext cx="2378297" cy="1388916"/>
          </a:xfrm>
        </p:spPr>
        <p:txBody>
          <a:bodyPr lIns="0" tIns="0" rIns="0" bIns="0">
            <a:noAutofit/>
          </a:bodyPr>
          <a:lstStyle/>
          <a:p>
            <a:r>
              <a:rPr lang="en-GB" noProof="0" dirty="0" smtClean="0"/>
              <a:t>Click icon to add picture</a:t>
            </a:r>
            <a:endParaRPr lang="en-GB" noProof="0" dirty="0"/>
          </a:p>
        </p:txBody>
      </p:sp>
      <p:sp>
        <p:nvSpPr>
          <p:cNvPr id="6" name="Picture Placeholder 6"/>
          <p:cNvSpPr>
            <a:spLocks noGrp="1"/>
          </p:cNvSpPr>
          <p:nvPr>
            <p:ph type="pic" sz="quarter" idx="15"/>
          </p:nvPr>
        </p:nvSpPr>
        <p:spPr>
          <a:xfrm>
            <a:off x="5394883" y="1874172"/>
            <a:ext cx="2378297" cy="1388916"/>
          </a:xfrm>
        </p:spPr>
        <p:txBody>
          <a:bodyPr lIns="0" tIns="0" rIns="0" bIns="0">
            <a:noAutofit/>
          </a:bodyPr>
          <a:lstStyle/>
          <a:p>
            <a:r>
              <a:rPr lang="en-GB" noProof="0" dirty="0" smtClean="0"/>
              <a:t>Click icon to add picture</a:t>
            </a:r>
            <a:endParaRPr lang="en-GB" noProof="0" dirty="0"/>
          </a:p>
        </p:txBody>
      </p:sp>
      <p:sp>
        <p:nvSpPr>
          <p:cNvPr id="7" name="Picture Placeholder 6"/>
          <p:cNvSpPr>
            <a:spLocks noGrp="1"/>
          </p:cNvSpPr>
          <p:nvPr>
            <p:ph type="pic" sz="quarter" idx="16"/>
          </p:nvPr>
        </p:nvSpPr>
        <p:spPr>
          <a:xfrm>
            <a:off x="7885037" y="1874172"/>
            <a:ext cx="2378297" cy="1388916"/>
          </a:xfrm>
        </p:spPr>
        <p:txBody>
          <a:bodyPr lIns="0" tIns="0" rIns="0" bIns="0">
            <a:noAutofit/>
          </a:bodyPr>
          <a:lstStyle/>
          <a:p>
            <a:r>
              <a:rPr lang="en-GB" noProof="0" dirty="0" smtClean="0"/>
              <a:t>Click icon to add picture</a:t>
            </a:r>
            <a:endParaRPr lang="en-GB" noProof="0" dirty="0"/>
          </a:p>
        </p:txBody>
      </p:sp>
      <p:sp>
        <p:nvSpPr>
          <p:cNvPr id="9" name="Text Placeholder 8"/>
          <p:cNvSpPr>
            <a:spLocks noGrp="1"/>
          </p:cNvSpPr>
          <p:nvPr>
            <p:ph type="body" sz="quarter" idx="17"/>
          </p:nvPr>
        </p:nvSpPr>
        <p:spPr>
          <a:xfrm>
            <a:off x="433388" y="3439833"/>
            <a:ext cx="2385723" cy="3590843"/>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p:nvPr>
        </p:nvSpPr>
        <p:spPr>
          <a:xfrm>
            <a:off x="5400449" y="3439834"/>
            <a:ext cx="2378297" cy="3594868"/>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Text Placeholder 8"/>
          <p:cNvSpPr>
            <a:spLocks noGrp="1"/>
          </p:cNvSpPr>
          <p:nvPr>
            <p:ph type="body" sz="quarter" idx="19"/>
          </p:nvPr>
        </p:nvSpPr>
        <p:spPr>
          <a:xfrm>
            <a:off x="2946941" y="3443858"/>
            <a:ext cx="2378297" cy="3590844"/>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 Placeholder 8"/>
          <p:cNvSpPr>
            <a:spLocks noGrp="1"/>
          </p:cNvSpPr>
          <p:nvPr>
            <p:ph type="body" sz="quarter" idx="20"/>
          </p:nvPr>
        </p:nvSpPr>
        <p:spPr>
          <a:xfrm>
            <a:off x="7891535" y="3439833"/>
            <a:ext cx="2365303" cy="3590843"/>
          </a:xfrm>
        </p:spPr>
        <p:txBody>
          <a:bodyPr/>
          <a:lstStyle>
            <a:lvl1pPr>
              <a:defRPr b="1">
                <a:solidFill>
                  <a:schemeClr val="accent1"/>
                </a:solidFill>
              </a:defRPr>
            </a:lvl1pPr>
            <a:lvl2pPr>
              <a:spcAft>
                <a:spcPts val="0"/>
              </a:spcAft>
              <a:defRPr/>
            </a:lvl2pPr>
            <a:lvl3pPr marL="171450" indent="-17145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8"/>
          <p:cNvSpPr>
            <a:spLocks noGrp="1"/>
          </p:cNvSpPr>
          <p:nvPr>
            <p:ph type="body" sz="quarter" idx="21"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3" name="Footer Placeholder 2"/>
          <p:cNvSpPr>
            <a:spLocks noGrp="1"/>
          </p:cNvSpPr>
          <p:nvPr>
            <p:ph type="ftr" sz="quarter" idx="22"/>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245639220"/>
      </p:ext>
    </p:extLst>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44" y="349987"/>
            <a:ext cx="9823391" cy="368284"/>
          </a:xfrm>
        </p:spPr>
        <p:txBody>
          <a:bodyPr/>
          <a:lstStyle/>
          <a:p>
            <a:r>
              <a:rPr lang="en-GB" dirty="0" smtClean="0"/>
              <a:t>Click to add title</a:t>
            </a:r>
            <a:endParaRPr lang="en-GB" noProof="0" dirty="0"/>
          </a:p>
        </p:txBody>
      </p:sp>
      <p:sp>
        <p:nvSpPr>
          <p:cNvPr id="4" name="Rectangle 3"/>
          <p:cNvSpPr/>
          <p:nvPr userDrawn="1"/>
        </p:nvSpPr>
        <p:spPr>
          <a:xfrm>
            <a:off x="433388" y="1881842"/>
            <a:ext cx="482833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5" name="Rectangle 4"/>
          <p:cNvSpPr/>
          <p:nvPr userDrawn="1"/>
        </p:nvSpPr>
        <p:spPr>
          <a:xfrm>
            <a:off x="5435599" y="1874170"/>
            <a:ext cx="4827600" cy="67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6" name="Rectangle 5"/>
          <p:cNvSpPr/>
          <p:nvPr userDrawn="1"/>
        </p:nvSpPr>
        <p:spPr>
          <a:xfrm>
            <a:off x="432441" y="4481101"/>
            <a:ext cx="48276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7" name="Rectangle 6"/>
          <p:cNvSpPr/>
          <p:nvPr userDrawn="1"/>
        </p:nvSpPr>
        <p:spPr>
          <a:xfrm>
            <a:off x="5447600" y="4481101"/>
            <a:ext cx="48276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8" name="Picture Placeholder 11"/>
          <p:cNvSpPr>
            <a:spLocks noGrp="1"/>
          </p:cNvSpPr>
          <p:nvPr>
            <p:ph type="pic" sz="quarter" idx="25"/>
          </p:nvPr>
        </p:nvSpPr>
        <p:spPr>
          <a:xfrm>
            <a:off x="433388" y="2072587"/>
            <a:ext cx="1703488" cy="1627016"/>
          </a:xfrm>
        </p:spPr>
        <p:txBody>
          <a:bodyPr/>
          <a:lstStyle>
            <a:lvl1pPr algn="ctr">
              <a:defRPr/>
            </a:lvl1pPr>
          </a:lstStyle>
          <a:p>
            <a:r>
              <a:rPr lang="en-GB" dirty="0" smtClean="0"/>
              <a:t>Click icon to add picture</a:t>
            </a:r>
            <a:endParaRPr lang="en-GB" dirty="0"/>
          </a:p>
        </p:txBody>
      </p:sp>
      <p:sp>
        <p:nvSpPr>
          <p:cNvPr id="9" name="Picture Placeholder 11"/>
          <p:cNvSpPr>
            <a:spLocks noGrp="1"/>
          </p:cNvSpPr>
          <p:nvPr>
            <p:ph type="pic" sz="quarter" idx="27"/>
          </p:nvPr>
        </p:nvSpPr>
        <p:spPr>
          <a:xfrm>
            <a:off x="5458231" y="2072587"/>
            <a:ext cx="1725844" cy="1627016"/>
          </a:xfrm>
        </p:spPr>
        <p:txBody>
          <a:bodyPr/>
          <a:lstStyle>
            <a:lvl1pPr algn="ctr">
              <a:defRPr/>
            </a:lvl1pPr>
          </a:lstStyle>
          <a:p>
            <a:r>
              <a:rPr lang="en-GB" dirty="0" smtClean="0"/>
              <a:t>Click icon to add picture</a:t>
            </a:r>
            <a:endParaRPr lang="en-GB" dirty="0"/>
          </a:p>
        </p:txBody>
      </p:sp>
      <p:sp>
        <p:nvSpPr>
          <p:cNvPr id="10" name="Picture Placeholder 11"/>
          <p:cNvSpPr>
            <a:spLocks noGrp="1"/>
          </p:cNvSpPr>
          <p:nvPr>
            <p:ph type="pic" sz="quarter" idx="29"/>
          </p:nvPr>
        </p:nvSpPr>
        <p:spPr>
          <a:xfrm>
            <a:off x="433388" y="4691687"/>
            <a:ext cx="1703489" cy="1627016"/>
          </a:xfrm>
        </p:spPr>
        <p:txBody>
          <a:bodyPr/>
          <a:lstStyle>
            <a:lvl1pPr algn="ctr">
              <a:defRPr/>
            </a:lvl1pPr>
          </a:lstStyle>
          <a:p>
            <a:r>
              <a:rPr lang="en-GB" dirty="0" smtClean="0"/>
              <a:t>Click icon to add picture</a:t>
            </a:r>
            <a:endParaRPr lang="en-GB" dirty="0"/>
          </a:p>
        </p:txBody>
      </p:sp>
      <p:sp>
        <p:nvSpPr>
          <p:cNvPr id="11" name="Picture Placeholder 11"/>
          <p:cNvSpPr>
            <a:spLocks noGrp="1"/>
          </p:cNvSpPr>
          <p:nvPr>
            <p:ph type="pic" sz="quarter" idx="31"/>
          </p:nvPr>
        </p:nvSpPr>
        <p:spPr>
          <a:xfrm>
            <a:off x="5458231" y="4691687"/>
            <a:ext cx="1725844" cy="1627016"/>
          </a:xfrm>
        </p:spPr>
        <p:txBody>
          <a:bodyPr/>
          <a:lstStyle>
            <a:lvl1pPr algn="ctr">
              <a:defRPr/>
            </a:lvl1pPr>
          </a:lstStyle>
          <a:p>
            <a:r>
              <a:rPr lang="en-GB" dirty="0" smtClean="0"/>
              <a:t>Click icon to add picture</a:t>
            </a:r>
            <a:endParaRPr lang="en-GB" dirty="0"/>
          </a:p>
        </p:txBody>
      </p:sp>
      <p:sp>
        <p:nvSpPr>
          <p:cNvPr id="13" name="Text Placeholder 12"/>
          <p:cNvSpPr>
            <a:spLocks noGrp="1"/>
          </p:cNvSpPr>
          <p:nvPr>
            <p:ph type="body" sz="quarter" idx="32"/>
          </p:nvPr>
        </p:nvSpPr>
        <p:spPr>
          <a:xfrm>
            <a:off x="2353289" y="2072587"/>
            <a:ext cx="2883422"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4" name="Text Placeholder 12"/>
          <p:cNvSpPr>
            <a:spLocks noGrp="1"/>
          </p:cNvSpPr>
          <p:nvPr>
            <p:ph type="body" sz="quarter" idx="33"/>
          </p:nvPr>
        </p:nvSpPr>
        <p:spPr>
          <a:xfrm>
            <a:off x="7363391" y="2072587"/>
            <a:ext cx="2899808"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5" name="Text Placeholder 12"/>
          <p:cNvSpPr>
            <a:spLocks noGrp="1"/>
          </p:cNvSpPr>
          <p:nvPr>
            <p:ph type="body" sz="quarter" idx="34"/>
          </p:nvPr>
        </p:nvSpPr>
        <p:spPr>
          <a:xfrm>
            <a:off x="2353289" y="4691687"/>
            <a:ext cx="2883422"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6" name="Text Placeholder 12"/>
          <p:cNvSpPr>
            <a:spLocks noGrp="1"/>
          </p:cNvSpPr>
          <p:nvPr>
            <p:ph type="body" sz="quarter" idx="35"/>
          </p:nvPr>
        </p:nvSpPr>
        <p:spPr>
          <a:xfrm>
            <a:off x="7363391" y="4691687"/>
            <a:ext cx="2893447"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7"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3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341774678"/>
      </p:ext>
    </p:extLst>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44" y="349992"/>
            <a:ext cx="9823391" cy="368278"/>
          </a:xfrm>
        </p:spPr>
        <p:txBody>
          <a:bodyPr/>
          <a:lstStyle/>
          <a:p>
            <a:r>
              <a:rPr lang="en-GB" dirty="0" smtClean="0"/>
              <a:t>Click to add title</a:t>
            </a:r>
            <a:endParaRPr lang="en-GB" noProof="0" dirty="0"/>
          </a:p>
        </p:txBody>
      </p:sp>
      <p:sp>
        <p:nvSpPr>
          <p:cNvPr id="4" name="Picture Placeholder 7"/>
          <p:cNvSpPr>
            <a:spLocks noGrp="1"/>
          </p:cNvSpPr>
          <p:nvPr>
            <p:ph type="pic" sz="quarter" idx="13"/>
          </p:nvPr>
        </p:nvSpPr>
        <p:spPr>
          <a:xfrm>
            <a:off x="441943" y="1874173"/>
            <a:ext cx="3205601" cy="2173406"/>
          </a:xfrm>
        </p:spPr>
        <p:txBody>
          <a:bodyPr/>
          <a:lstStyle/>
          <a:p>
            <a:r>
              <a:rPr lang="en-GB" noProof="0" dirty="0" smtClean="0"/>
              <a:t>Click icon to add picture</a:t>
            </a:r>
            <a:endParaRPr lang="en-GB" noProof="0" dirty="0"/>
          </a:p>
        </p:txBody>
      </p:sp>
      <p:sp>
        <p:nvSpPr>
          <p:cNvPr id="5" name="Picture Placeholder 7"/>
          <p:cNvSpPr>
            <a:spLocks noGrp="1"/>
          </p:cNvSpPr>
          <p:nvPr>
            <p:ph type="pic" sz="quarter" idx="14"/>
          </p:nvPr>
        </p:nvSpPr>
        <p:spPr>
          <a:xfrm>
            <a:off x="7057708" y="1874173"/>
            <a:ext cx="3205601" cy="2173406"/>
          </a:xfrm>
        </p:spPr>
        <p:txBody>
          <a:bodyPr/>
          <a:lstStyle/>
          <a:p>
            <a:r>
              <a:rPr lang="en-GB" noProof="0" dirty="0" smtClean="0"/>
              <a:t>Click icon to add picture</a:t>
            </a:r>
            <a:endParaRPr lang="en-GB" noProof="0" dirty="0"/>
          </a:p>
        </p:txBody>
      </p:sp>
      <p:sp>
        <p:nvSpPr>
          <p:cNvPr id="6" name="Picture Placeholder 7"/>
          <p:cNvSpPr>
            <a:spLocks noGrp="1"/>
          </p:cNvSpPr>
          <p:nvPr>
            <p:ph type="pic" sz="quarter" idx="15"/>
          </p:nvPr>
        </p:nvSpPr>
        <p:spPr>
          <a:xfrm>
            <a:off x="3749826" y="1874176"/>
            <a:ext cx="3205601" cy="2173406"/>
          </a:xfrm>
        </p:spPr>
        <p:txBody>
          <a:bodyPr/>
          <a:lstStyle/>
          <a:p>
            <a:r>
              <a:rPr lang="en-GB" noProof="0" dirty="0" smtClean="0"/>
              <a:t>Click icon to add picture</a:t>
            </a:r>
            <a:endParaRPr lang="en-GB" noProof="0" dirty="0"/>
          </a:p>
        </p:txBody>
      </p:sp>
      <p:sp>
        <p:nvSpPr>
          <p:cNvPr id="9" name="Text Placeholder 18"/>
          <p:cNvSpPr>
            <a:spLocks noGrp="1"/>
          </p:cNvSpPr>
          <p:nvPr>
            <p:ph idx="1" hasCustomPrompt="1"/>
          </p:nvPr>
        </p:nvSpPr>
        <p:spPr>
          <a:xfrm>
            <a:off x="441944"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18"/>
          <p:cNvSpPr>
            <a:spLocks noGrp="1"/>
          </p:cNvSpPr>
          <p:nvPr>
            <p:ph idx="16" hasCustomPrompt="1"/>
          </p:nvPr>
        </p:nvSpPr>
        <p:spPr>
          <a:xfrm>
            <a:off x="3749826"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4" name="Text Placeholder 18"/>
          <p:cNvSpPr>
            <a:spLocks noGrp="1"/>
          </p:cNvSpPr>
          <p:nvPr>
            <p:ph idx="17" hasCustomPrompt="1"/>
          </p:nvPr>
        </p:nvSpPr>
        <p:spPr>
          <a:xfrm>
            <a:off x="7057708"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19"/>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056370842"/>
      </p:ext>
    </p:extLst>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33388" y="718270"/>
            <a:ext cx="9823450" cy="834730"/>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1" name="Title Placeholder 1"/>
          <p:cNvSpPr>
            <a:spLocks noGrp="1"/>
          </p:cNvSpPr>
          <p:nvPr>
            <p:ph type="title" hasCustomPrompt="1"/>
          </p:nvPr>
        </p:nvSpPr>
        <p:spPr>
          <a:xfrm>
            <a:off x="433388" y="349989"/>
            <a:ext cx="9823450" cy="368282"/>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634442790"/>
      </p:ext>
    </p:extLst>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48299" y="2047982"/>
            <a:ext cx="4811558"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21"/>
          </p:nvPr>
        </p:nvSpPr>
        <p:spPr>
          <a:xfrm>
            <a:off x="5441862" y="2047982"/>
            <a:ext cx="4814976"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Content Placeholder 9"/>
          <p:cNvSpPr>
            <a:spLocks noGrp="1"/>
          </p:cNvSpPr>
          <p:nvPr>
            <p:ph sz="quarter" idx="23" hasCustomPrompt="1"/>
          </p:nvPr>
        </p:nvSpPr>
        <p:spPr>
          <a:xfrm>
            <a:off x="4060275" y="204194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12" name="Content Placeholder 10"/>
          <p:cNvSpPr>
            <a:spLocks noGrp="1"/>
          </p:cNvSpPr>
          <p:nvPr>
            <p:ph sz="quarter" idx="24" hasCustomPrompt="1"/>
          </p:nvPr>
        </p:nvSpPr>
        <p:spPr>
          <a:xfrm>
            <a:off x="9068838" y="204798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2" name="Title 1"/>
          <p:cNvSpPr>
            <a:spLocks noGrp="1"/>
          </p:cNvSpPr>
          <p:nvPr>
            <p:ph type="title" hasCustomPrompt="1"/>
          </p:nvPr>
        </p:nvSpPr>
        <p:spPr>
          <a:xfrm>
            <a:off x="433389" y="349992"/>
            <a:ext cx="9823450" cy="368278"/>
          </a:xfrm>
        </p:spPr>
        <p:txBody>
          <a:bodyPr/>
          <a:lstStyle/>
          <a:p>
            <a:r>
              <a:rPr lang="en-GB" dirty="0" smtClean="0"/>
              <a:t>Click to add title</a:t>
            </a:r>
            <a:endParaRPr lang="en-GB" noProof="0" dirty="0"/>
          </a:p>
        </p:txBody>
      </p:sp>
      <p:sp>
        <p:nvSpPr>
          <p:cNvPr id="4" name="Rectangle 3"/>
          <p:cNvSpPr/>
          <p:nvPr userDrawn="1"/>
        </p:nvSpPr>
        <p:spPr>
          <a:xfrm>
            <a:off x="432257"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5" name="Rectangle 4"/>
          <p:cNvSpPr/>
          <p:nvPr userDrawn="1"/>
        </p:nvSpPr>
        <p:spPr>
          <a:xfrm>
            <a:off x="5441800"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16"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2"/>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079459846"/>
      </p:ext>
    </p:extLst>
  </p:cSld>
  <p:clrMapOvr>
    <a:masterClrMapping/>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18" name="Text Placeholder 8"/>
          <p:cNvSpPr>
            <a:spLocks noGrp="1"/>
          </p:cNvSpPr>
          <p:nvPr>
            <p:ph type="body" sz="quarter" idx="17"/>
          </p:nvPr>
        </p:nvSpPr>
        <p:spPr>
          <a:xfrm>
            <a:off x="432257" y="2047982"/>
            <a:ext cx="4827600"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9" name="Text Placeholder 8"/>
          <p:cNvSpPr>
            <a:spLocks noGrp="1"/>
          </p:cNvSpPr>
          <p:nvPr>
            <p:ph type="body" sz="quarter" idx="21"/>
          </p:nvPr>
        </p:nvSpPr>
        <p:spPr>
          <a:xfrm>
            <a:off x="5441862" y="2047982"/>
            <a:ext cx="4814976"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0" name="Title 1"/>
          <p:cNvSpPr>
            <a:spLocks noGrp="1"/>
          </p:cNvSpPr>
          <p:nvPr>
            <p:ph type="title"/>
          </p:nvPr>
        </p:nvSpPr>
        <p:spPr>
          <a:xfrm>
            <a:off x="433389" y="349992"/>
            <a:ext cx="9823450" cy="368278"/>
          </a:xfrm>
        </p:spPr>
        <p:txBody>
          <a:bodyPr/>
          <a:lstStyle/>
          <a:p>
            <a:r>
              <a:rPr lang="en-GB" noProof="0" dirty="0" smtClean="0"/>
              <a:t>Click to edit Master title style</a:t>
            </a:r>
            <a:endParaRPr lang="en-GB" noProof="0" dirty="0"/>
          </a:p>
        </p:txBody>
      </p:sp>
      <p:sp>
        <p:nvSpPr>
          <p:cNvPr id="21" name="Rectangle 20"/>
          <p:cNvSpPr/>
          <p:nvPr userDrawn="1"/>
        </p:nvSpPr>
        <p:spPr>
          <a:xfrm>
            <a:off x="432257"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2" name="Rectangle 21"/>
          <p:cNvSpPr/>
          <p:nvPr userDrawn="1"/>
        </p:nvSpPr>
        <p:spPr>
          <a:xfrm>
            <a:off x="5441800"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5"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26" name="Text Placeholder 8"/>
          <p:cNvSpPr>
            <a:spLocks noGrp="1"/>
          </p:cNvSpPr>
          <p:nvPr>
            <p:ph type="body" sz="quarter" idx="22"/>
          </p:nvPr>
        </p:nvSpPr>
        <p:spPr>
          <a:xfrm>
            <a:off x="432257" y="4590656"/>
            <a:ext cx="4835622"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7" name="Text Placeholder 8"/>
          <p:cNvSpPr>
            <a:spLocks noGrp="1"/>
          </p:cNvSpPr>
          <p:nvPr>
            <p:ph type="body" sz="quarter" idx="23"/>
          </p:nvPr>
        </p:nvSpPr>
        <p:spPr>
          <a:xfrm>
            <a:off x="5435600" y="4590656"/>
            <a:ext cx="4829260"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8" name="Rectangle 27"/>
          <p:cNvSpPr/>
          <p:nvPr userDrawn="1"/>
        </p:nvSpPr>
        <p:spPr>
          <a:xfrm>
            <a:off x="440279" y="4422538"/>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9" name="Rectangle 28"/>
          <p:cNvSpPr/>
          <p:nvPr userDrawn="1"/>
        </p:nvSpPr>
        <p:spPr>
          <a:xfrm>
            <a:off x="5449822" y="4422538"/>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 name="Footer Placeholder 1"/>
          <p:cNvSpPr>
            <a:spLocks noGrp="1"/>
          </p:cNvSpPr>
          <p:nvPr>
            <p:ph type="ftr" sz="quarter" idx="26"/>
          </p:nvPr>
        </p:nvSpPr>
        <p:spPr/>
        <p:txBody>
          <a:bodyPr/>
          <a:lstStyle/>
          <a:p>
            <a:r>
              <a:rPr lang="en-GB" smtClean="0">
                <a:solidFill>
                  <a:srgbClr val="000000"/>
                </a:solidFill>
              </a:rPr>
              <a:t>DRAFT: Prudential TCFD Readiness Report </a:t>
            </a:r>
            <a:endParaRPr lang="en-GB" dirty="0">
              <a:solidFill>
                <a:srgbClr val="000000"/>
              </a:solidFill>
            </a:endParaRPr>
          </a:p>
        </p:txBody>
      </p:sp>
      <p:sp>
        <p:nvSpPr>
          <p:cNvPr id="17" name="Content Placeholder 9"/>
          <p:cNvSpPr>
            <a:spLocks noGrp="1"/>
          </p:cNvSpPr>
          <p:nvPr>
            <p:ph sz="quarter" idx="27" hasCustomPrompt="1"/>
          </p:nvPr>
        </p:nvSpPr>
        <p:spPr>
          <a:xfrm>
            <a:off x="4060275" y="204194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2" name="Content Placeholder 10"/>
          <p:cNvSpPr>
            <a:spLocks noGrp="1"/>
          </p:cNvSpPr>
          <p:nvPr>
            <p:ph sz="quarter" idx="28" hasCustomPrompt="1"/>
          </p:nvPr>
        </p:nvSpPr>
        <p:spPr>
          <a:xfrm>
            <a:off x="9068838" y="204798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3" name="Content Placeholder 11"/>
          <p:cNvSpPr>
            <a:spLocks noGrp="1"/>
          </p:cNvSpPr>
          <p:nvPr>
            <p:ph sz="quarter" idx="29" hasCustomPrompt="1"/>
          </p:nvPr>
        </p:nvSpPr>
        <p:spPr>
          <a:xfrm>
            <a:off x="4060275" y="4590656"/>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4" name="Content Placeholder 12"/>
          <p:cNvSpPr>
            <a:spLocks noGrp="1"/>
          </p:cNvSpPr>
          <p:nvPr>
            <p:ph sz="quarter" idx="24" hasCustomPrompt="1"/>
          </p:nvPr>
        </p:nvSpPr>
        <p:spPr>
          <a:xfrm>
            <a:off x="9068838" y="4596696"/>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Tree>
    <p:extLst>
      <p:ext uri="{BB962C8B-B14F-4D97-AF65-F5344CB8AC3E}">
        <p14:creationId xmlns:p14="http://schemas.microsoft.com/office/powerpoint/2010/main" val="2870949317"/>
      </p:ext>
    </p:extLst>
  </p:cSld>
  <p:clrMapOvr>
    <a:masterClrMapping/>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7"/>
            <a:ext cx="9823450" cy="368284"/>
          </a:xfrm>
        </p:spPr>
        <p:txBody>
          <a:bodyPr/>
          <a:lstStyle/>
          <a:p>
            <a:r>
              <a:rPr lang="en-GB" noProof="0" dirty="0" smtClean="0"/>
              <a:t>Click to edit Master title style</a:t>
            </a:r>
            <a:endParaRPr lang="en-GB" noProof="0" dirty="0"/>
          </a:p>
        </p:txBody>
      </p:sp>
      <p:sp>
        <p:nvSpPr>
          <p:cNvPr id="4" name="Rectangle 3"/>
          <p:cNvSpPr/>
          <p:nvPr userDrawn="1"/>
        </p:nvSpPr>
        <p:spPr>
          <a:xfrm>
            <a:off x="3764376" y="1880515"/>
            <a:ext cx="31680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5" name="Rectangle 4"/>
          <p:cNvSpPr/>
          <p:nvPr userDrawn="1"/>
        </p:nvSpPr>
        <p:spPr>
          <a:xfrm>
            <a:off x="433387" y="1874175"/>
            <a:ext cx="3168000" cy="658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6" name="Rectangle 5"/>
          <p:cNvSpPr/>
          <p:nvPr userDrawn="1"/>
        </p:nvSpPr>
        <p:spPr>
          <a:xfrm>
            <a:off x="7092674" y="1880515"/>
            <a:ext cx="31680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7" name="Text Placeholder 8"/>
          <p:cNvSpPr>
            <a:spLocks noGrp="1"/>
          </p:cNvSpPr>
          <p:nvPr>
            <p:ph type="body" sz="quarter" idx="17"/>
          </p:nvPr>
        </p:nvSpPr>
        <p:spPr>
          <a:xfrm>
            <a:off x="3780890" y="2040871"/>
            <a:ext cx="3151486"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8"/>
          </p:nvPr>
        </p:nvSpPr>
        <p:spPr>
          <a:xfrm>
            <a:off x="433388" y="2040871"/>
            <a:ext cx="3154362"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9"/>
          </p:nvPr>
        </p:nvSpPr>
        <p:spPr>
          <a:xfrm>
            <a:off x="7102475" y="2040871"/>
            <a:ext cx="3154363"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3" hasCustomPrompt="1"/>
          </p:nvPr>
        </p:nvSpPr>
        <p:spPr>
          <a:xfrm>
            <a:off x="439924" y="718270"/>
            <a:ext cx="9816913"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19157877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48300" y="1880190"/>
            <a:ext cx="9219548" cy="1755329"/>
          </a:xfrm>
        </p:spPr>
        <p:txBody>
          <a:bodyPr anchor="b"/>
          <a:lstStyle>
            <a:lvl1pPr>
              <a:lnSpc>
                <a:spcPct val="95000"/>
              </a:lnSpc>
              <a:defRPr sz="3900" b="1">
                <a:solidFill>
                  <a:schemeClr val="tx1"/>
                </a:solidFill>
                <a:latin typeface="+mj-lt"/>
                <a:ea typeface="Open Sans" panose="020B0606030504020204" pitchFamily="34" charset="0"/>
                <a:cs typeface="Open Sans" panose="020B0606030504020204" pitchFamily="34" charset="0"/>
              </a:defRPr>
            </a:lvl1pPr>
          </a:lstStyle>
          <a:p>
            <a:r>
              <a:rPr lang="en-GB" noProof="0" dirty="0" smtClean="0"/>
              <a:t>Click to edit Master title style</a:t>
            </a:r>
            <a:endParaRPr lang="en-GB" noProof="0" dirty="0"/>
          </a:p>
        </p:txBody>
      </p:sp>
      <p:sp>
        <p:nvSpPr>
          <p:cNvPr id="3" name="Text Placeholder 2"/>
          <p:cNvSpPr>
            <a:spLocks noGrp="1"/>
          </p:cNvSpPr>
          <p:nvPr>
            <p:ph type="body" idx="1"/>
          </p:nvPr>
        </p:nvSpPr>
        <p:spPr bwMode="gray">
          <a:xfrm>
            <a:off x="448300" y="3779839"/>
            <a:ext cx="9219548" cy="1726812"/>
          </a:xfrm>
        </p:spPr>
        <p:txBody>
          <a:bodyPr lIns="0" tIns="0" rIns="0" bIns="0">
            <a:noAutofit/>
          </a:bodyPr>
          <a:lstStyle>
            <a:lvl1pPr marL="0" indent="0">
              <a:lnSpc>
                <a:spcPct val="95000"/>
              </a:lnSpc>
              <a:spcAft>
                <a:spcPts val="0"/>
              </a:spcAft>
              <a:buNone/>
              <a:defRPr sz="3900">
                <a:solidFill>
                  <a:schemeClr val="tx1"/>
                </a:solidFill>
              </a:defRPr>
            </a:lvl1pPr>
            <a:lvl2pPr marL="495286" indent="0">
              <a:buNone/>
              <a:defRPr sz="2167">
                <a:solidFill>
                  <a:schemeClr val="tx1">
                    <a:tint val="75000"/>
                  </a:schemeClr>
                </a:solidFill>
              </a:defRPr>
            </a:lvl2pPr>
            <a:lvl3pPr marL="990571" indent="0">
              <a:buNone/>
              <a:defRPr sz="1950">
                <a:solidFill>
                  <a:schemeClr val="tx1">
                    <a:tint val="75000"/>
                  </a:schemeClr>
                </a:solidFill>
              </a:defRPr>
            </a:lvl3pPr>
            <a:lvl4pPr marL="1485856" indent="0">
              <a:buNone/>
              <a:defRPr sz="1733">
                <a:solidFill>
                  <a:schemeClr val="tx1">
                    <a:tint val="75000"/>
                  </a:schemeClr>
                </a:solidFill>
              </a:defRPr>
            </a:lvl4pPr>
            <a:lvl5pPr marL="1981140" indent="0">
              <a:buNone/>
              <a:defRPr sz="1733">
                <a:solidFill>
                  <a:schemeClr val="tx1">
                    <a:tint val="75000"/>
                  </a:schemeClr>
                </a:solidFill>
              </a:defRPr>
            </a:lvl5pPr>
            <a:lvl6pPr marL="2476426" indent="0">
              <a:buNone/>
              <a:defRPr sz="1733">
                <a:solidFill>
                  <a:schemeClr val="tx1">
                    <a:tint val="75000"/>
                  </a:schemeClr>
                </a:solidFill>
              </a:defRPr>
            </a:lvl6pPr>
            <a:lvl7pPr marL="2971711" indent="0">
              <a:buNone/>
              <a:defRPr sz="1733">
                <a:solidFill>
                  <a:schemeClr val="tx1">
                    <a:tint val="75000"/>
                  </a:schemeClr>
                </a:solidFill>
              </a:defRPr>
            </a:lvl7pPr>
            <a:lvl8pPr marL="3466995" indent="0">
              <a:buNone/>
              <a:defRPr sz="1733">
                <a:solidFill>
                  <a:schemeClr val="tx1">
                    <a:tint val="75000"/>
                  </a:schemeClr>
                </a:solidFill>
              </a:defRPr>
            </a:lvl8pPr>
            <a:lvl9pPr marL="3962281" indent="0">
              <a:buNone/>
              <a:defRPr sz="1733">
                <a:solidFill>
                  <a:schemeClr val="tx1">
                    <a:tint val="75000"/>
                  </a:schemeClr>
                </a:solidFill>
              </a:defRPr>
            </a:lvl9pPr>
          </a:lstStyle>
          <a:p>
            <a:pPr lvl="0"/>
            <a:r>
              <a:rPr lang="en-GB" noProof="0" dirty="0" smtClean="0"/>
              <a:t>Click to edit Master text styles</a:t>
            </a:r>
          </a:p>
        </p:txBody>
      </p:sp>
      <p:sp>
        <p:nvSpPr>
          <p:cNvPr id="4" name="Footer Placeholder 3"/>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925532902"/>
      </p:ext>
    </p:extLst>
  </p:cSld>
  <p:clrMapOvr>
    <a:masterClrMapping/>
  </p:clrMapOvr>
  <p:transition>
    <p:fade/>
  </p:transition>
  <p:extLst mod="1">
    <p:ext uri="{DCECCB84-F9BA-43D5-87BE-67443E8EF086}">
      <p15:sldGuideLst xmlns:p15="http://schemas.microsoft.com/office/powerpoint/2012/main">
        <p15:guide id="1" orient="horz" pos="2381">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439927" y="349989"/>
            <a:ext cx="9816912" cy="368282"/>
          </a:xfrm>
        </p:spPr>
        <p:txBody>
          <a:bodyPr/>
          <a:lstStyle/>
          <a:p>
            <a:r>
              <a:rPr lang="en-GB" noProof="0" dirty="0" smtClean="0"/>
              <a:t>Click to edit Master title style</a:t>
            </a:r>
            <a:endParaRPr lang="en-GB" noProof="0" dirty="0"/>
          </a:p>
        </p:txBody>
      </p:sp>
      <p:sp>
        <p:nvSpPr>
          <p:cNvPr id="4" name="Text Placeholder 8"/>
          <p:cNvSpPr>
            <a:spLocks noGrp="1"/>
          </p:cNvSpPr>
          <p:nvPr>
            <p:ph type="body" sz="quarter" idx="17"/>
          </p:nvPr>
        </p:nvSpPr>
        <p:spPr>
          <a:xfrm>
            <a:off x="464340"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Text Placeholder 8"/>
          <p:cNvSpPr>
            <a:spLocks noGrp="1"/>
          </p:cNvSpPr>
          <p:nvPr>
            <p:ph type="body" sz="quarter" idx="18"/>
          </p:nvPr>
        </p:nvSpPr>
        <p:spPr>
          <a:xfrm>
            <a:off x="7952698"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ext Placeholder 8"/>
          <p:cNvSpPr>
            <a:spLocks noGrp="1"/>
          </p:cNvSpPr>
          <p:nvPr>
            <p:ph type="body" sz="quarter" idx="19"/>
          </p:nvPr>
        </p:nvSpPr>
        <p:spPr>
          <a:xfrm>
            <a:off x="2960460"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7" name="Text Placeholder 8"/>
          <p:cNvSpPr>
            <a:spLocks noGrp="1"/>
          </p:cNvSpPr>
          <p:nvPr>
            <p:ph type="body" sz="quarter" idx="20"/>
          </p:nvPr>
        </p:nvSpPr>
        <p:spPr>
          <a:xfrm>
            <a:off x="5456578"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3" hasCustomPrompt="1"/>
          </p:nvPr>
        </p:nvSpPr>
        <p:spPr>
          <a:xfrm>
            <a:off x="439926" y="718270"/>
            <a:ext cx="9816912"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273427383"/>
      </p:ext>
    </p:extLst>
  </p:cSld>
  <p:clrMapOvr>
    <a:masterClrMapping/>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9" name="Title Placeholder 1"/>
          <p:cNvSpPr>
            <a:spLocks noGrp="1"/>
          </p:cNvSpPr>
          <p:nvPr>
            <p:ph type="title" hasCustomPrompt="1"/>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0" name="Text Placeholder 18"/>
          <p:cNvSpPr>
            <a:spLocks noGrp="1"/>
          </p:cNvSpPr>
          <p:nvPr>
            <p:ph idx="1"/>
          </p:nvPr>
        </p:nvSpPr>
        <p:spPr>
          <a:xfrm>
            <a:off x="433389" y="1835675"/>
            <a:ext cx="4912520" cy="519902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260361710"/>
      </p:ext>
    </p:extLst>
  </p:cSld>
  <p:clrMapOvr>
    <a:masterClrMapping/>
  </p:clrMapOvr>
  <p:transitio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6"/>
            <a:ext cx="9823450" cy="762967"/>
          </a:xfrm>
        </p:spPr>
        <p:txBody>
          <a:bodyPr/>
          <a:lstStyle/>
          <a:p>
            <a:r>
              <a:rPr lang="en-GB" dirty="0" smtClean="0"/>
              <a:t>Click to edit Master title style</a:t>
            </a:r>
            <a:endParaRPr lang="en-GB" dirty="0"/>
          </a:p>
        </p:txBody>
      </p:sp>
      <p:sp>
        <p:nvSpPr>
          <p:cNvPr id="3" name="Footer Placeholder 2"/>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908452375"/>
      </p:ext>
    </p:extLst>
  </p:cSld>
  <p:clrMapOvr>
    <a:masterClrMapping/>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898311196"/>
      </p:ext>
    </p:extLst>
  </p:cSld>
  <p:clrMapOvr>
    <a:masterClrMapping/>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7"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18"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19" name="SD_InternalExternal"/>
          <p:cNvSpPr>
            <a:spLocks/>
          </p:cNvSpPr>
          <p:nvPr userDrawn="1"/>
        </p:nvSpPr>
        <p:spPr bwMode="auto">
          <a:xfrm>
            <a:off x="435009" y="3779838"/>
            <a:ext cx="8153365" cy="3254375"/>
          </a:xfrm>
          <a:prstGeom prst="rect">
            <a:avLst/>
          </a:prstGeom>
          <a:noFill/>
          <a:ln w="9525">
            <a:noFill/>
            <a:miter lim="800000"/>
            <a:headEnd/>
            <a:tailEnd/>
          </a:ln>
        </p:spPr>
        <p:txBody>
          <a:bodyPr lIns="0" tIns="0" rIns="0" bIns="0" anchor="b"/>
          <a:lstStyle/>
          <a:p>
            <a:pPr defTabSz="1162573">
              <a:buClr>
                <a:srgbClr val="000000"/>
              </a:buClr>
              <a:buSzPct val="80000"/>
              <a:buFont typeface="Wingdings" pitchFamily="2" charset="2"/>
              <a:buNone/>
            </a:pPr>
            <a:r>
              <a:rPr lang="en-GB" sz="900" noProof="1" smtClean="0">
                <a:solidFill>
                  <a:srgbClr val="000000"/>
                </a:solidFill>
              </a:rPr>
              <a:t>[Legal text]</a:t>
            </a:r>
          </a:p>
        </p:txBody>
      </p:sp>
    </p:spTree>
    <p:extLst>
      <p:ext uri="{BB962C8B-B14F-4D97-AF65-F5344CB8AC3E}">
        <p14:creationId xmlns:p14="http://schemas.microsoft.com/office/powerpoint/2010/main" val="253181393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22" name="SD_LAN_peReportTitle"/>
          <p:cNvSpPr>
            <a:spLocks noGrp="1"/>
          </p:cNvSpPr>
          <p:nvPr>
            <p:ph type="ctrTitle" hasCustomPrompt="1"/>
          </p:nvPr>
        </p:nvSpPr>
        <p:spPr bwMode="gray">
          <a:xfrm>
            <a:off x="416773" y="6092575"/>
            <a:ext cx="4833321" cy="383150"/>
          </a:xfrm>
        </p:spPr>
        <p:txBody>
          <a:bodyPr anchor="b" anchorCtr="0">
            <a:noAutofit/>
          </a:bodyPr>
          <a:lstStyle>
            <a:lvl1pPr algn="l">
              <a:lnSpc>
                <a:spcPct val="100000"/>
              </a:lnSpc>
              <a:defRPr sz="2200" b="1">
                <a:solidFill>
                  <a:schemeClr val="tx1"/>
                </a:solidFill>
                <a:latin typeface="+mj-lt"/>
                <a:ea typeface="Open Sans" panose="020B0606030504020204" pitchFamily="34" charset="0"/>
                <a:cs typeface="Open Sans" panose="020B0606030504020204" pitchFamily="34" charset="0"/>
              </a:defRPr>
            </a:lvl1pPr>
          </a:lstStyle>
          <a:p>
            <a:r>
              <a:rPr lang="en-GB" dirty="0" smtClean="0"/>
              <a:t>Report title runs here</a:t>
            </a:r>
            <a:endParaRPr lang="en-GB" noProof="0" dirty="0"/>
          </a:p>
        </p:txBody>
      </p:sp>
      <p:sp>
        <p:nvSpPr>
          <p:cNvPr id="24" name="SD_LAN_peReportSubtitle"/>
          <p:cNvSpPr>
            <a:spLocks noGrp="1"/>
          </p:cNvSpPr>
          <p:nvPr>
            <p:ph type="subTitle" idx="1" hasCustomPrompt="1"/>
          </p:nvPr>
        </p:nvSpPr>
        <p:spPr bwMode="gray">
          <a:xfrm>
            <a:off x="413883" y="6475599"/>
            <a:ext cx="4834392" cy="559099"/>
          </a:xfrm>
          <a:prstGeom prst="rect">
            <a:avLst/>
          </a:prstGeom>
        </p:spPr>
        <p:txBody>
          <a:bodyPr lIns="0" tIns="0" rIns="0" bIns="0">
            <a:noAutofit/>
          </a:bodyPr>
          <a:lstStyle>
            <a:lvl1pPr marL="0" indent="0" algn="l">
              <a:lnSpc>
                <a:spcPct val="100000"/>
              </a:lnSpc>
              <a:spcAft>
                <a:spcPts val="0"/>
              </a:spcAft>
              <a:buNone/>
              <a:defRPr sz="1800">
                <a:solidFill>
                  <a:schemeClr val="tx1"/>
                </a:solidFill>
              </a:defRPr>
            </a:lvl1pPr>
            <a:lvl2pPr marL="495283" indent="0" algn="ctr">
              <a:buNone/>
              <a:defRPr sz="2167"/>
            </a:lvl2pPr>
            <a:lvl3pPr marL="990564" indent="0" algn="ctr">
              <a:buNone/>
              <a:defRPr sz="1950"/>
            </a:lvl3pPr>
            <a:lvl4pPr marL="1485846" indent="0" algn="ctr">
              <a:buNone/>
              <a:defRPr sz="1733"/>
            </a:lvl4pPr>
            <a:lvl5pPr marL="1981127" indent="0" algn="ctr">
              <a:buNone/>
              <a:defRPr sz="1733"/>
            </a:lvl5pPr>
            <a:lvl6pPr marL="2476410" indent="0" algn="ctr">
              <a:buNone/>
              <a:defRPr sz="1733"/>
            </a:lvl6pPr>
            <a:lvl7pPr marL="2971692" indent="0" algn="ctr">
              <a:buNone/>
              <a:defRPr sz="1733"/>
            </a:lvl7pPr>
            <a:lvl8pPr marL="3466973" indent="0" algn="ctr">
              <a:buNone/>
              <a:defRPr sz="1733"/>
            </a:lvl8pPr>
            <a:lvl9pPr marL="3962255" indent="0" algn="ctr">
              <a:buNone/>
              <a:defRPr sz="1733"/>
            </a:lvl9pPr>
          </a:lstStyle>
          <a:p>
            <a:pPr lvl="0"/>
            <a:r>
              <a:rPr lang="en-GB" dirty="0" smtClean="0"/>
              <a:t>Subtitle here two lines max</a:t>
            </a:r>
          </a:p>
        </p:txBody>
      </p:sp>
      <p:sp>
        <p:nvSpPr>
          <p:cNvPr id="9" name="Picture Placeholder 8"/>
          <p:cNvSpPr>
            <a:spLocks noGrp="1" noChangeAspect="1"/>
          </p:cNvSpPr>
          <p:nvPr>
            <p:ph type="pic" sz="quarter" idx="11"/>
          </p:nvPr>
        </p:nvSpPr>
        <p:spPr>
          <a:xfrm>
            <a:off x="2646700" y="784072"/>
            <a:ext cx="5400000" cy="5400000"/>
          </a:xfrm>
          <a:prstGeom prst="rect">
            <a:avLst/>
          </a:prstGeom>
        </p:spPr>
        <p:txBody>
          <a:bodyPr/>
          <a:lstStyle/>
          <a:p>
            <a:r>
              <a:rPr lang="en-GB" dirty="0" smtClean="0"/>
              <a:t>Click icon to add picture</a:t>
            </a:r>
            <a:endParaRPr lang="en-GB" dirty="0"/>
          </a:p>
        </p:txBody>
      </p:sp>
      <p:sp>
        <p:nvSpPr>
          <p:cNvPr id="2" name="Footer Placeholder 1" hidden="1"/>
          <p:cNvSpPr>
            <a:spLocks noGrp="1"/>
          </p:cNvSpPr>
          <p:nvPr>
            <p:ph type="ftr" sz="quarter" idx="12"/>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9"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21"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10" name="SD_LAN_peDocumentDate"/>
          <p:cNvSpPr>
            <a:spLocks noGrp="1"/>
          </p:cNvSpPr>
          <p:nvPr>
            <p:ph type="body" sz="quarter" idx="14" hasCustomPrompt="1"/>
          </p:nvPr>
        </p:nvSpPr>
        <p:spPr>
          <a:xfrm>
            <a:off x="426452" y="7034213"/>
            <a:ext cx="7605958" cy="277813"/>
          </a:xfrm>
        </p:spPr>
        <p:txBody>
          <a:bodyPr lIns="0"/>
          <a:lstStyle>
            <a:lvl1pPr>
              <a:lnSpc>
                <a:spcPct val="106000"/>
              </a:lnSpc>
              <a:spcAft>
                <a:spcPts val="0"/>
              </a:spcAft>
              <a:defRPr sz="1000"/>
            </a:lvl1pPr>
          </a:lstStyle>
          <a:p>
            <a:pPr lvl="0"/>
            <a:r>
              <a:rPr lang="en-GB" dirty="0" smtClean="0"/>
              <a:t>Name | Date</a:t>
            </a:r>
          </a:p>
        </p:txBody>
      </p:sp>
    </p:spTree>
    <p:extLst>
      <p:ext uri="{BB962C8B-B14F-4D97-AF65-F5344CB8AC3E}">
        <p14:creationId xmlns:p14="http://schemas.microsoft.com/office/powerpoint/2010/main" val="53653951"/>
      </p:ext>
    </p:extLst>
  </p:cSld>
  <p:clrMapOvr>
    <a:masterClrMapping/>
  </p:clrMapOvr>
  <p:transition>
    <p:fade/>
  </p:transition>
  <p:extLst mod="1">
    <p:ext uri="{DCECCB84-F9BA-43D5-87BE-67443E8EF086}">
      <p15:sldGuideLst xmlns:p15="http://schemas.microsoft.com/office/powerpoint/2012/main">
        <p15:guide id="1" orient="horz" pos="4507">
          <p15:clr>
            <a:srgbClr val="FBAE4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SD_LAN_peProposalTitle"/>
          <p:cNvSpPr>
            <a:spLocks noGrp="1" noChangeAspect="1"/>
          </p:cNvSpPr>
          <p:nvPr>
            <p:ph type="ctrTitle" hasCustomPrompt="1"/>
          </p:nvPr>
        </p:nvSpPr>
        <p:spPr bwMode="gray">
          <a:xfrm>
            <a:off x="3276700" y="1709838"/>
            <a:ext cx="4140000" cy="4140000"/>
          </a:xfrm>
          <a:prstGeom prst="ellipse">
            <a:avLst/>
          </a:prstGeom>
          <a:ln w="25400">
            <a:solidFill>
              <a:schemeClr val="accent1"/>
            </a:solidFill>
          </a:ln>
        </p:spPr>
        <p:txBody>
          <a:bodyPr lIns="108000" tIns="108000" rIns="108000" bIns="108000" anchor="ctr" anchorCtr="0">
            <a:normAutofit/>
          </a:bodyPr>
          <a:lstStyle>
            <a:lvl1pPr algn="ctr">
              <a:lnSpc>
                <a:spcPts val="4200"/>
              </a:lnSpc>
              <a:defRPr sz="3800" b="0">
                <a:solidFill>
                  <a:schemeClr val="tx1"/>
                </a:solidFill>
                <a:latin typeface="+mj-lt"/>
                <a:ea typeface="Open Sans" panose="020B0606030504020204" pitchFamily="34" charset="0"/>
                <a:cs typeface="Open Sans" panose="020B0606030504020204" pitchFamily="34" charset="0"/>
              </a:defRPr>
            </a:lvl1pPr>
          </a:lstStyle>
          <a:p>
            <a:r>
              <a:rPr lang="en-GB" dirty="0" smtClean="0"/>
              <a:t>Title runs here</a:t>
            </a:r>
            <a:endParaRPr lang="en-GB" noProof="0" dirty="0"/>
          </a:p>
        </p:txBody>
      </p:sp>
      <p:sp>
        <p:nvSpPr>
          <p:cNvPr id="3" name="SD_LAN_peProposalSubtitle"/>
          <p:cNvSpPr>
            <a:spLocks noGrp="1"/>
          </p:cNvSpPr>
          <p:nvPr>
            <p:ph type="subTitle" idx="1" hasCustomPrompt="1"/>
          </p:nvPr>
        </p:nvSpPr>
        <p:spPr bwMode="gray">
          <a:xfrm>
            <a:off x="414000" y="6464231"/>
            <a:ext cx="4783901" cy="557380"/>
          </a:xfrm>
          <a:prstGeom prst="rect">
            <a:avLst/>
          </a:prstGeom>
        </p:spPr>
        <p:txBody>
          <a:bodyPr lIns="0" tIns="0" rIns="0" bIns="0" anchor="b" anchorCtr="0">
            <a:noAutofit/>
          </a:bodyPr>
          <a:lstStyle>
            <a:lvl1pPr marL="0" indent="0" algn="l">
              <a:lnSpc>
                <a:spcPct val="100000"/>
              </a:lnSpc>
              <a:spcAft>
                <a:spcPts val="0"/>
              </a:spcAft>
              <a:buNone/>
              <a:defRPr sz="1800">
                <a:solidFill>
                  <a:schemeClr val="tx1"/>
                </a:solidFill>
              </a:defRPr>
            </a:lvl1pPr>
            <a:lvl2pPr marL="495286" indent="0" algn="ctr">
              <a:buNone/>
              <a:defRPr sz="2167"/>
            </a:lvl2pPr>
            <a:lvl3pPr marL="990571" indent="0" algn="ctr">
              <a:buNone/>
              <a:defRPr sz="1950"/>
            </a:lvl3pPr>
            <a:lvl4pPr marL="1485856" indent="0" algn="ctr">
              <a:buNone/>
              <a:defRPr sz="1733"/>
            </a:lvl4pPr>
            <a:lvl5pPr marL="1981140" indent="0" algn="ctr">
              <a:buNone/>
              <a:defRPr sz="1733"/>
            </a:lvl5pPr>
            <a:lvl6pPr marL="2476426" indent="0" algn="ctr">
              <a:buNone/>
              <a:defRPr sz="1733"/>
            </a:lvl6pPr>
            <a:lvl7pPr marL="2971711" indent="0" algn="ctr">
              <a:buNone/>
              <a:defRPr sz="1733"/>
            </a:lvl7pPr>
            <a:lvl8pPr marL="3466995" indent="0" algn="ctr">
              <a:buNone/>
              <a:defRPr sz="1733"/>
            </a:lvl8pPr>
            <a:lvl9pPr marL="3962281" indent="0" algn="ctr">
              <a:buNone/>
              <a:defRPr sz="1733"/>
            </a:lvl9pPr>
          </a:lstStyle>
          <a:p>
            <a:pPr lvl="0"/>
            <a:r>
              <a:rPr lang="en-GB" dirty="0" smtClean="0"/>
              <a:t>Subtitle here two lines max</a:t>
            </a:r>
          </a:p>
        </p:txBody>
      </p:sp>
      <p:sp>
        <p:nvSpPr>
          <p:cNvPr id="4" name="Footer Placeholder 3" hidden="1"/>
          <p:cNvSpPr>
            <a:spLocks noGrp="1"/>
          </p:cNvSpPr>
          <p:nvPr>
            <p:ph type="ftr" sz="quarter" idx="11"/>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9"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20"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7" name="SD_LAN_peDocumentDate"/>
          <p:cNvSpPr>
            <a:spLocks noGrp="1"/>
          </p:cNvSpPr>
          <p:nvPr>
            <p:ph type="body" sz="quarter" idx="14" hasCustomPrompt="1"/>
          </p:nvPr>
        </p:nvSpPr>
        <p:spPr>
          <a:xfrm>
            <a:off x="426452" y="7034213"/>
            <a:ext cx="7605958" cy="277813"/>
          </a:xfrm>
        </p:spPr>
        <p:txBody>
          <a:bodyPr lIns="0"/>
          <a:lstStyle>
            <a:lvl1pPr>
              <a:lnSpc>
                <a:spcPct val="106000"/>
              </a:lnSpc>
              <a:spcAft>
                <a:spcPts val="0"/>
              </a:spcAft>
              <a:defRPr sz="1000"/>
            </a:lvl1pPr>
          </a:lstStyle>
          <a:p>
            <a:pPr lvl="0"/>
            <a:r>
              <a:rPr lang="en-GB" dirty="0" smtClean="0"/>
              <a:t>Name | Date</a:t>
            </a:r>
          </a:p>
        </p:txBody>
      </p:sp>
    </p:spTree>
    <p:extLst>
      <p:ext uri="{BB962C8B-B14F-4D97-AF65-F5344CB8AC3E}">
        <p14:creationId xmlns:p14="http://schemas.microsoft.com/office/powerpoint/2010/main" val="1478874479"/>
      </p:ext>
    </p:extLst>
  </p:cSld>
  <p:clrMapOvr>
    <a:masterClrMapping/>
  </p:clrMapOvr>
  <p:transition>
    <p:fade/>
  </p:transition>
  <p:extLst mod="1">
    <p:ext uri="{DCECCB84-F9BA-43D5-87BE-67443E8EF086}">
      <p15:sldGuideLst xmlns:p15="http://schemas.microsoft.com/office/powerpoint/2012/main">
        <p15:guide id="1" orient="horz" pos="4507">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48300" y="1880190"/>
            <a:ext cx="9219548" cy="1755329"/>
          </a:xfrm>
        </p:spPr>
        <p:txBody>
          <a:bodyPr anchor="b"/>
          <a:lstStyle>
            <a:lvl1pPr>
              <a:lnSpc>
                <a:spcPct val="95000"/>
              </a:lnSpc>
              <a:defRPr sz="3900" b="1">
                <a:solidFill>
                  <a:schemeClr val="tx1"/>
                </a:solidFill>
                <a:latin typeface="+mj-lt"/>
                <a:ea typeface="Open Sans" panose="020B0606030504020204" pitchFamily="34" charset="0"/>
                <a:cs typeface="Open Sans" panose="020B0606030504020204" pitchFamily="34" charset="0"/>
              </a:defRPr>
            </a:lvl1pPr>
          </a:lstStyle>
          <a:p>
            <a:r>
              <a:rPr lang="en-GB" noProof="0" dirty="0" smtClean="0"/>
              <a:t>Click to edit Master title style</a:t>
            </a:r>
            <a:endParaRPr lang="en-GB" noProof="0" dirty="0"/>
          </a:p>
        </p:txBody>
      </p:sp>
      <p:sp>
        <p:nvSpPr>
          <p:cNvPr id="3" name="Text Placeholder 2"/>
          <p:cNvSpPr>
            <a:spLocks noGrp="1"/>
          </p:cNvSpPr>
          <p:nvPr>
            <p:ph type="body" idx="1"/>
          </p:nvPr>
        </p:nvSpPr>
        <p:spPr bwMode="gray">
          <a:xfrm>
            <a:off x="448300" y="3779839"/>
            <a:ext cx="9219548" cy="1726812"/>
          </a:xfrm>
        </p:spPr>
        <p:txBody>
          <a:bodyPr lIns="0" tIns="0" rIns="0" bIns="0">
            <a:noAutofit/>
          </a:bodyPr>
          <a:lstStyle>
            <a:lvl1pPr marL="0" indent="0">
              <a:lnSpc>
                <a:spcPct val="95000"/>
              </a:lnSpc>
              <a:spcAft>
                <a:spcPts val="0"/>
              </a:spcAft>
              <a:buNone/>
              <a:defRPr sz="3900">
                <a:solidFill>
                  <a:schemeClr val="tx1"/>
                </a:solidFill>
              </a:defRPr>
            </a:lvl1pPr>
            <a:lvl2pPr marL="495286" indent="0">
              <a:buNone/>
              <a:defRPr sz="2167">
                <a:solidFill>
                  <a:schemeClr val="tx1">
                    <a:tint val="75000"/>
                  </a:schemeClr>
                </a:solidFill>
              </a:defRPr>
            </a:lvl2pPr>
            <a:lvl3pPr marL="990571" indent="0">
              <a:buNone/>
              <a:defRPr sz="1950">
                <a:solidFill>
                  <a:schemeClr val="tx1">
                    <a:tint val="75000"/>
                  </a:schemeClr>
                </a:solidFill>
              </a:defRPr>
            </a:lvl3pPr>
            <a:lvl4pPr marL="1485856" indent="0">
              <a:buNone/>
              <a:defRPr sz="1733">
                <a:solidFill>
                  <a:schemeClr val="tx1">
                    <a:tint val="75000"/>
                  </a:schemeClr>
                </a:solidFill>
              </a:defRPr>
            </a:lvl4pPr>
            <a:lvl5pPr marL="1981140" indent="0">
              <a:buNone/>
              <a:defRPr sz="1733">
                <a:solidFill>
                  <a:schemeClr val="tx1">
                    <a:tint val="75000"/>
                  </a:schemeClr>
                </a:solidFill>
              </a:defRPr>
            </a:lvl5pPr>
            <a:lvl6pPr marL="2476426" indent="0">
              <a:buNone/>
              <a:defRPr sz="1733">
                <a:solidFill>
                  <a:schemeClr val="tx1">
                    <a:tint val="75000"/>
                  </a:schemeClr>
                </a:solidFill>
              </a:defRPr>
            </a:lvl6pPr>
            <a:lvl7pPr marL="2971711" indent="0">
              <a:buNone/>
              <a:defRPr sz="1733">
                <a:solidFill>
                  <a:schemeClr val="tx1">
                    <a:tint val="75000"/>
                  </a:schemeClr>
                </a:solidFill>
              </a:defRPr>
            </a:lvl7pPr>
            <a:lvl8pPr marL="3466995" indent="0">
              <a:buNone/>
              <a:defRPr sz="1733">
                <a:solidFill>
                  <a:schemeClr val="tx1">
                    <a:tint val="75000"/>
                  </a:schemeClr>
                </a:solidFill>
              </a:defRPr>
            </a:lvl8pPr>
            <a:lvl9pPr marL="3962281" indent="0">
              <a:buNone/>
              <a:defRPr sz="1733">
                <a:solidFill>
                  <a:schemeClr val="tx1">
                    <a:tint val="75000"/>
                  </a:schemeClr>
                </a:solidFill>
              </a:defRPr>
            </a:lvl9pPr>
          </a:lstStyle>
          <a:p>
            <a:pPr lvl="0"/>
            <a:r>
              <a:rPr lang="en-GB" noProof="0" dirty="0" smtClean="0"/>
              <a:t>Click to edit Master text styles</a:t>
            </a:r>
          </a:p>
        </p:txBody>
      </p:sp>
      <p:sp>
        <p:nvSpPr>
          <p:cNvPr id="4" name="Footer Placeholder 3"/>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384310157"/>
      </p:ext>
    </p:extLst>
  </p:cSld>
  <p:clrMapOvr>
    <a:masterClrMapping/>
  </p:clrMapOvr>
  <p:transition>
    <p:fade/>
  </p:transition>
  <p:extLst mod="1">
    <p:ext uri="{DCECCB84-F9BA-43D5-87BE-67443E8EF086}">
      <p15:sldGuideLst xmlns:p15="http://schemas.microsoft.com/office/powerpoint/2012/main">
        <p15:guide id="1" orient="horz" pos="2381">
          <p15:clr>
            <a:srgbClr val="FBAE4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19740" y="1795428"/>
            <a:ext cx="8168635" cy="5238785"/>
          </a:xfrm>
          <a:prstGeom prst="rect">
            <a:avLst/>
          </a:prstGeom>
        </p:spPr>
        <p:txBody>
          <a:bodyPr>
            <a:noAutofit/>
          </a:bodyPr>
          <a:lstStyle>
            <a:lvl1pPr>
              <a:spcBef>
                <a:spcPts val="3900"/>
              </a:spcBef>
              <a:defRPr sz="2383">
                <a:solidFill>
                  <a:schemeClr val="tx1"/>
                </a:solidFill>
              </a:defRPr>
            </a:lvl1pPr>
            <a:lvl2pPr marL="495286" indent="-495286">
              <a:defRPr sz="3250">
                <a:solidFill>
                  <a:schemeClr val="bg2"/>
                </a:solidFill>
              </a:defRPr>
            </a:lvl2pPr>
            <a:lvl3pPr>
              <a:defRPr sz="3250">
                <a:solidFill>
                  <a:schemeClr val="bg2"/>
                </a:solidFill>
              </a:defRPr>
            </a:lvl3pPr>
            <a:lvl4pPr>
              <a:defRPr sz="3250">
                <a:solidFill>
                  <a:schemeClr val="bg2"/>
                </a:solidFill>
              </a:defRPr>
            </a:lvl4pPr>
            <a:lvl5pPr>
              <a:defRPr sz="3250">
                <a:solidFill>
                  <a:schemeClr val="bg2"/>
                </a:solidFill>
              </a:defRPr>
            </a:lvl5pPr>
          </a:lstStyle>
          <a:p>
            <a:pPr lvl="0"/>
            <a:r>
              <a:rPr lang="en-GB" noProof="0" dirty="0" smtClean="0"/>
              <a:t>Click to edit Master text styles</a:t>
            </a:r>
          </a:p>
        </p:txBody>
      </p:sp>
      <p:sp>
        <p:nvSpPr>
          <p:cNvPr id="2" name="Footer Placeholder 1"/>
          <p:cNvSpPr>
            <a:spLocks noGrp="1"/>
          </p:cNvSpPr>
          <p:nvPr>
            <p:ph type="ftr" sz="quarter" idx="1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0068465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Letter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803868" y="423814"/>
            <a:ext cx="2453976" cy="1132915"/>
          </a:xfrm>
        </p:spPr>
        <p:txBody>
          <a:bodyPr/>
          <a:lstStyle>
            <a:lvl1pPr>
              <a:spcBef>
                <a:spcPts val="200"/>
              </a:spcBef>
              <a:defRPr sz="1000">
                <a:solidFill>
                  <a:schemeClr val="tx1"/>
                </a:solidFill>
              </a:defRPr>
            </a:lvl1pPr>
            <a:lvl2pPr>
              <a:defRPr sz="105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GB" dirty="0" smtClean="0"/>
              <a:t>Click to edit Master text styles</a:t>
            </a:r>
          </a:p>
        </p:txBody>
      </p:sp>
      <p:sp>
        <p:nvSpPr>
          <p:cNvPr id="7" name="Text Placeholder 6"/>
          <p:cNvSpPr>
            <a:spLocks noGrp="1"/>
          </p:cNvSpPr>
          <p:nvPr>
            <p:ph type="body" sz="quarter" idx="11"/>
          </p:nvPr>
        </p:nvSpPr>
        <p:spPr>
          <a:xfrm>
            <a:off x="448297" y="1846879"/>
            <a:ext cx="2422452" cy="5133298"/>
          </a:xfrm>
        </p:spPr>
        <p:txBody>
          <a:bodyPr>
            <a:noAutofit/>
          </a:bodyPr>
          <a:lstStyle>
            <a:lvl1pPr>
              <a:spcBef>
                <a:spcPts val="0"/>
              </a:spcBef>
              <a:spcAft>
                <a:spcPts val="600"/>
              </a:spcAft>
              <a:defRPr sz="1000"/>
            </a:lvl1pPr>
            <a:lvl2pPr>
              <a:spcBef>
                <a:spcPts val="300"/>
              </a:spcBef>
              <a:defRPr/>
            </a:lvl2pPr>
            <a:lvl3pPr>
              <a:spcBef>
                <a:spcPts val="300"/>
              </a:spcBef>
              <a:defRPr/>
            </a:lvl3pPr>
            <a:lvl4pPr>
              <a:spcBef>
                <a:spcPts val="300"/>
              </a:spcBef>
              <a:defRPr/>
            </a:lvl4pPr>
            <a:lvl5pPr>
              <a:spcBef>
                <a:spcPts val="300"/>
              </a:spcBef>
              <a:defRPr/>
            </a:lvl5pPr>
          </a:lstStyle>
          <a:p>
            <a:pPr lvl="0"/>
            <a:r>
              <a:rPr lang="en-GB" dirty="0" smtClean="0"/>
              <a:t>Click to edit Master text styles</a:t>
            </a:r>
          </a:p>
        </p:txBody>
      </p:sp>
      <p:sp>
        <p:nvSpPr>
          <p:cNvPr id="9" name="Text Placeholder 8"/>
          <p:cNvSpPr>
            <a:spLocks noGrp="1"/>
          </p:cNvSpPr>
          <p:nvPr>
            <p:ph type="body" sz="quarter" idx="12"/>
          </p:nvPr>
        </p:nvSpPr>
        <p:spPr>
          <a:xfrm>
            <a:off x="3347295" y="1846873"/>
            <a:ext cx="6910551" cy="5134281"/>
          </a:xfrm>
        </p:spPr>
        <p:txBody>
          <a:bodyPr>
            <a:noAutofit/>
          </a:bodyPr>
          <a:lstStyle>
            <a:lvl1pPr>
              <a:spcBef>
                <a:spcPts val="1800"/>
              </a:spcBef>
              <a:defRPr sz="1000"/>
            </a:lvl1pPr>
            <a:lvl2pPr>
              <a:defRPr sz="1000"/>
            </a:lvl2pPr>
            <a:lvl3pPr>
              <a:defRPr sz="1000"/>
            </a:lvl3pPr>
            <a:lvl4pPr>
              <a:defRPr sz="1000"/>
            </a:lvl4pPr>
            <a:lvl5pPr>
              <a:defRPr sz="1000"/>
            </a:lvl5pPr>
            <a:lvl6pPr marL="386088" indent="0">
              <a:buNone/>
              <a:defRPr/>
            </a:lvl6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 name="Footer Placeholder 1" hidden="1"/>
          <p:cNvSpPr>
            <a:spLocks noGrp="1"/>
          </p:cNvSpPr>
          <p:nvPr>
            <p:ph type="ftr" sz="quarter" idx="13"/>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7"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18"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Tree>
    <p:extLst>
      <p:ext uri="{BB962C8B-B14F-4D97-AF65-F5344CB8AC3E}">
        <p14:creationId xmlns:p14="http://schemas.microsoft.com/office/powerpoint/2010/main" val="325635415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19740" y="1795428"/>
            <a:ext cx="8168635" cy="5238785"/>
          </a:xfrm>
          <a:prstGeom prst="rect">
            <a:avLst/>
          </a:prstGeom>
        </p:spPr>
        <p:txBody>
          <a:bodyPr>
            <a:noAutofit/>
          </a:bodyPr>
          <a:lstStyle>
            <a:lvl1pPr>
              <a:spcBef>
                <a:spcPts val="3900"/>
              </a:spcBef>
              <a:defRPr sz="2383">
                <a:solidFill>
                  <a:schemeClr val="tx1"/>
                </a:solidFill>
              </a:defRPr>
            </a:lvl1pPr>
            <a:lvl2pPr marL="495286" indent="-495286">
              <a:defRPr sz="3250">
                <a:solidFill>
                  <a:schemeClr val="bg2"/>
                </a:solidFill>
              </a:defRPr>
            </a:lvl2pPr>
            <a:lvl3pPr>
              <a:defRPr sz="3250">
                <a:solidFill>
                  <a:schemeClr val="bg2"/>
                </a:solidFill>
              </a:defRPr>
            </a:lvl3pPr>
            <a:lvl4pPr>
              <a:defRPr sz="3250">
                <a:solidFill>
                  <a:schemeClr val="bg2"/>
                </a:solidFill>
              </a:defRPr>
            </a:lvl4pPr>
            <a:lvl5pPr>
              <a:defRPr sz="3250">
                <a:solidFill>
                  <a:schemeClr val="bg2"/>
                </a:solidFill>
              </a:defRPr>
            </a:lvl5pPr>
          </a:lstStyle>
          <a:p>
            <a:pPr lvl="0"/>
            <a:r>
              <a:rPr lang="en-GB" noProof="0" dirty="0" smtClean="0"/>
              <a:t>Click to edit Master text styles</a:t>
            </a:r>
          </a:p>
        </p:txBody>
      </p:sp>
      <p:sp>
        <p:nvSpPr>
          <p:cNvPr id="2" name="Footer Placeholder 1"/>
          <p:cNvSpPr>
            <a:spLocks noGrp="1"/>
          </p:cNvSpPr>
          <p:nvPr>
            <p:ph type="ftr" sz="quarter" idx="1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0165794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32000" y="1835675"/>
            <a:ext cx="8156375" cy="5199027"/>
          </a:xfrm>
          <a:prstGeom prst="rect">
            <a:avLst/>
          </a:prstGeom>
        </p:spPr>
        <p:txBody>
          <a:bodyPr/>
          <a:lstStyle>
            <a:lvl1pPr>
              <a:tabLst>
                <a:tab pos="7289979" algn="r"/>
              </a:tabLst>
              <a:defRPr/>
            </a:lvl1pPr>
            <a:lvl2pPr>
              <a:tabLst>
                <a:tab pos="7289979" algn="r"/>
              </a:tabLst>
              <a:defRPr/>
            </a:lvl2pPr>
            <a:lvl3pPr>
              <a:tabLst>
                <a:tab pos="7289979" algn="r"/>
              </a:tabLst>
              <a:defRPr/>
            </a:lvl3pPr>
            <a:lvl4pPr>
              <a:tabLst>
                <a:tab pos="7289979" algn="r"/>
              </a:tabLst>
              <a:defRPr/>
            </a:lvl4pPr>
            <a:lvl5pPr>
              <a:tabLst>
                <a:tab pos="5448137" algn="r"/>
              </a:tabLst>
              <a:defRPr baseline="0"/>
            </a:lvl5pPr>
            <a:lvl6pPr marL="386088" indent="0">
              <a:buNone/>
              <a:tabLst>
                <a:tab pos="7289979" algn="r"/>
              </a:tabLst>
              <a:defRPr/>
            </a:lvl6pPr>
            <a:lvl7pPr>
              <a:tabLst>
                <a:tab pos="7289979" algn="r"/>
              </a:tabLst>
              <a:defRPr/>
            </a:lvl7pPr>
            <a:lvl8pPr>
              <a:tabLst>
                <a:tab pos="7289979" algn="r"/>
              </a:tabLst>
              <a:defRPr/>
            </a:lvl8pPr>
            <a:lvl9pPr>
              <a:tabLst>
                <a:tab pos="7289979" algn="r"/>
              </a:tabLst>
              <a:defRPr/>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7" name="Title Placeholder 1"/>
          <p:cNvSpPr>
            <a:spLocks noGrp="1"/>
          </p:cNvSpPr>
          <p:nvPr>
            <p:ph type="title" hasCustomPrompt="1"/>
          </p:nvPr>
        </p:nvSpPr>
        <p:spPr>
          <a:xfrm>
            <a:off x="432000" y="349990"/>
            <a:ext cx="9824838" cy="769968"/>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215381417"/>
      </p:ext>
    </p:extLst>
  </p:cSld>
  <p:clrMapOvr>
    <a:masterClrMapping/>
  </p:clrMapOvr>
  <p:transition>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88" y="349250"/>
            <a:ext cx="9823450" cy="769967"/>
          </a:xfrm>
          <a:prstGeom prst="rect">
            <a:avLst/>
          </a:prstGeom>
        </p:spPr>
        <p:txBody>
          <a:bodyPr vert="horz" lIns="0" tIns="0" rIns="0" bIns="0" rtlCol="0" anchor="t" anchorCtr="0">
            <a:noAutofit/>
          </a:bodyPr>
          <a:lstStyle>
            <a:lvl1pPr>
              <a:defRPr/>
            </a:lvl1pPr>
          </a:lstStyle>
          <a:p>
            <a:r>
              <a:rPr lang="en-GB" noProof="0" dirty="0" smtClean="0"/>
              <a:t>Click to add title</a:t>
            </a:r>
            <a:endParaRPr lang="en-GB" noProof="0" dirty="0"/>
          </a:p>
        </p:txBody>
      </p:sp>
      <p:sp>
        <p:nvSpPr>
          <p:cNvPr id="5" name="Picture Placeholder 9"/>
          <p:cNvSpPr>
            <a:spLocks noGrp="1"/>
          </p:cNvSpPr>
          <p:nvPr>
            <p:ph type="pic" sz="quarter" idx="15"/>
          </p:nvPr>
        </p:nvSpPr>
        <p:spPr>
          <a:xfrm>
            <a:off x="4810781" y="1875924"/>
            <a:ext cx="5446057" cy="5158778"/>
          </a:xfrm>
        </p:spPr>
        <p:txBody>
          <a:bodyPr/>
          <a:lstStyle/>
          <a:p>
            <a:r>
              <a:rPr lang="en-GB" noProof="0" dirty="0" smtClean="0"/>
              <a:t>Click icon to add picture</a:t>
            </a:r>
            <a:endParaRPr lang="en-GB" noProof="0" dirty="0"/>
          </a:p>
        </p:txBody>
      </p:sp>
      <p:sp>
        <p:nvSpPr>
          <p:cNvPr id="6" name="Content Placeholder 3"/>
          <p:cNvSpPr>
            <a:spLocks noGrp="1"/>
          </p:cNvSpPr>
          <p:nvPr>
            <p:ph sz="quarter" idx="10"/>
          </p:nvPr>
        </p:nvSpPr>
        <p:spPr>
          <a:xfrm>
            <a:off x="433388" y="1835675"/>
            <a:ext cx="3914619" cy="5199027"/>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1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7343897"/>
      </p:ext>
    </p:extLst>
  </p:cSld>
  <p:clrMapOvr>
    <a:masterClrMapping/>
  </p:clrMapOvr>
  <p:transition>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6"/>
            <a:ext cx="9823450" cy="769967"/>
          </a:xfrm>
        </p:spPr>
        <p:txBody>
          <a:bodyPr/>
          <a:lstStyle/>
          <a:p>
            <a:r>
              <a:rPr lang="en-GB" dirty="0" smtClean="0"/>
              <a:t>Click to edit Master title style</a:t>
            </a:r>
            <a:endParaRPr lang="en-GB" dirty="0"/>
          </a:p>
        </p:txBody>
      </p:sp>
      <p:sp>
        <p:nvSpPr>
          <p:cNvPr id="14" name="Text Placeholder 18"/>
          <p:cNvSpPr>
            <a:spLocks noGrp="1"/>
          </p:cNvSpPr>
          <p:nvPr>
            <p:ph idx="1"/>
          </p:nvPr>
        </p:nvSpPr>
        <p:spPr>
          <a:xfrm>
            <a:off x="433388" y="1835675"/>
            <a:ext cx="9823450" cy="519902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3" name="Footer Placeholder 2"/>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137777105"/>
      </p:ext>
    </p:extLst>
  </p:cSld>
  <p:clrMapOvr>
    <a:masterClrMapping/>
  </p:clrMapOvr>
  <p:transition>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3388" y="718270"/>
            <a:ext cx="9823450" cy="834730"/>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4" name="Title Placeholder 1"/>
          <p:cNvSpPr>
            <a:spLocks noGrp="1"/>
          </p:cNvSpPr>
          <p:nvPr>
            <p:ph type="title"/>
          </p:nvPr>
        </p:nvSpPr>
        <p:spPr>
          <a:xfrm>
            <a:off x="433388" y="349989"/>
            <a:ext cx="9823450" cy="368282"/>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8" name="Text Placeholder 18"/>
          <p:cNvSpPr>
            <a:spLocks noGrp="1"/>
          </p:cNvSpPr>
          <p:nvPr>
            <p:ph idx="1"/>
          </p:nvPr>
        </p:nvSpPr>
        <p:spPr>
          <a:xfrm>
            <a:off x="433388" y="1836738"/>
            <a:ext cx="9823450" cy="519514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73437653"/>
      </p:ext>
    </p:extLst>
  </p:cSld>
  <p:clrMapOvr>
    <a:masterClrMapping/>
  </p:clrMapOvr>
  <p:transitio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14" name="Title Placeholder 1"/>
          <p:cNvSpPr>
            <a:spLocks noGrp="1"/>
          </p:cNvSpPr>
          <p:nvPr>
            <p:ph type="title"/>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8" name="Text Placeholder 18"/>
          <p:cNvSpPr>
            <a:spLocks noGrp="1"/>
          </p:cNvSpPr>
          <p:nvPr>
            <p:ph idx="1"/>
          </p:nvPr>
        </p:nvSpPr>
        <p:spPr>
          <a:xfrm>
            <a:off x="433388" y="1836738"/>
            <a:ext cx="9823450" cy="5195147"/>
          </a:xfrm>
          <a:prstGeom prst="rect">
            <a:avLst/>
          </a:prstGeom>
        </p:spPr>
        <p:txBody>
          <a:bodyPr vert="horz" lIns="0" tIns="0" rIns="0" bIns="0" rtlCol="0">
            <a:noAutofit/>
          </a:bodyPr>
          <a:lstStyle>
            <a:lvl1pPr>
              <a:defRPr sz="1733"/>
            </a:lvl1pPr>
            <a:lvl2pPr>
              <a:defRPr sz="1733"/>
            </a:lvl2pPr>
            <a:lvl3pPr>
              <a:defRPr sz="1733"/>
            </a:lvl3pPr>
            <a:lvl4pPr>
              <a:defRPr sz="1733"/>
            </a:lvl4pPr>
            <a:lvl5pPr>
              <a:defRPr sz="1733"/>
            </a:lvl5pPr>
            <a:lvl6pPr marL="386088" indent="0">
              <a:buNone/>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128512452"/>
      </p:ext>
    </p:extLst>
  </p:cSld>
  <p:clrMapOvr>
    <a:masterClrMapping/>
  </p:clrMapOvr>
  <p:transition>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3388" y="717056"/>
            <a:ext cx="9823451"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6" name="Title Placeholder 1"/>
          <p:cNvSpPr>
            <a:spLocks noGrp="1"/>
          </p:cNvSpPr>
          <p:nvPr>
            <p:ph type="title" hasCustomPrompt="1"/>
          </p:nvPr>
        </p:nvSpPr>
        <p:spPr>
          <a:xfrm>
            <a:off x="433391" y="349990"/>
            <a:ext cx="9823451" cy="36706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7" name="Chart Placeholder 3"/>
          <p:cNvSpPr>
            <a:spLocks noGrp="1"/>
          </p:cNvSpPr>
          <p:nvPr>
            <p:ph type="chart" sz="quarter" idx="15"/>
          </p:nvPr>
        </p:nvSpPr>
        <p:spPr>
          <a:xfrm>
            <a:off x="433388" y="2261955"/>
            <a:ext cx="9823450" cy="4485333"/>
          </a:xfrm>
          <a:prstGeom prst="rect">
            <a:avLst/>
          </a:prstGeom>
        </p:spPr>
        <p:txBody>
          <a:bodyPr/>
          <a:lstStyle/>
          <a:p>
            <a:r>
              <a:rPr lang="en-GB" dirty="0" smtClean="0"/>
              <a:t>Click icon to add chart</a:t>
            </a:r>
            <a:endParaRPr lang="en-GB" dirty="0"/>
          </a:p>
        </p:txBody>
      </p:sp>
      <p:sp>
        <p:nvSpPr>
          <p:cNvPr id="18" name="Text Placeholder 8"/>
          <p:cNvSpPr>
            <a:spLocks noGrp="1"/>
          </p:cNvSpPr>
          <p:nvPr>
            <p:ph type="body" sz="quarter" idx="18"/>
          </p:nvPr>
        </p:nvSpPr>
        <p:spPr>
          <a:xfrm>
            <a:off x="433388" y="1836738"/>
            <a:ext cx="9823450" cy="403874"/>
          </a:xfrm>
        </p:spPr>
        <p:txBody>
          <a:bodyPr/>
          <a:lstStyle/>
          <a:p>
            <a:pPr lvl="0"/>
            <a:r>
              <a:rPr lang="en-GB" noProof="0" dirty="0" smtClean="0"/>
              <a:t>Click to edit Master text styles</a:t>
            </a:r>
          </a:p>
        </p:txBody>
      </p:sp>
      <p:sp>
        <p:nvSpPr>
          <p:cNvPr id="19" name="Text Placeholder 7"/>
          <p:cNvSpPr>
            <a:spLocks noGrp="1"/>
          </p:cNvSpPr>
          <p:nvPr>
            <p:ph type="body" sz="quarter" idx="23"/>
          </p:nvPr>
        </p:nvSpPr>
        <p:spPr>
          <a:xfrm>
            <a:off x="433391" y="6747289"/>
            <a:ext cx="9823451" cy="287414"/>
          </a:xfrm>
        </p:spPr>
        <p:txBody>
          <a:bodyPr>
            <a:noAutofit/>
          </a:bodyPr>
          <a:lstStyle>
            <a:lvl1pPr>
              <a:spcAft>
                <a:spcPts val="0"/>
              </a:spcAft>
              <a:defRPr sz="1000"/>
            </a:lvl1pPr>
          </a:lstStyle>
          <a:p>
            <a:pPr lvl="0"/>
            <a:r>
              <a:rPr lang="en-GB"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068565067"/>
      </p:ext>
    </p:extLst>
  </p:cSld>
  <p:clrMapOvr>
    <a:masterClrMapping/>
  </p:clrMapOvr>
  <p:transition>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3390"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6" name="Title Placeholder 1"/>
          <p:cNvSpPr>
            <a:spLocks noGrp="1"/>
          </p:cNvSpPr>
          <p:nvPr>
            <p:ph type="title" hasCustomPrompt="1"/>
          </p:nvPr>
        </p:nvSpPr>
        <p:spPr>
          <a:xfrm>
            <a:off x="433388" y="349990"/>
            <a:ext cx="9823450" cy="368276"/>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7" name="Chart Placeholder 3"/>
          <p:cNvSpPr>
            <a:spLocks noGrp="1"/>
          </p:cNvSpPr>
          <p:nvPr>
            <p:ph type="chart" sz="quarter" idx="15"/>
          </p:nvPr>
        </p:nvSpPr>
        <p:spPr>
          <a:xfrm>
            <a:off x="449462" y="2261950"/>
            <a:ext cx="3141048" cy="4485334"/>
          </a:xfrm>
          <a:prstGeom prst="rect">
            <a:avLst/>
          </a:prstGeom>
        </p:spPr>
        <p:txBody>
          <a:bodyPr/>
          <a:lstStyle/>
          <a:p>
            <a:r>
              <a:rPr lang="en-GB" noProof="0" dirty="0" smtClean="0"/>
              <a:t>Click icon to add chart</a:t>
            </a:r>
            <a:endParaRPr lang="en-GB" noProof="0" dirty="0"/>
          </a:p>
        </p:txBody>
      </p:sp>
      <p:sp>
        <p:nvSpPr>
          <p:cNvPr id="18" name="Text Placeholder 8"/>
          <p:cNvSpPr>
            <a:spLocks noGrp="1"/>
          </p:cNvSpPr>
          <p:nvPr>
            <p:ph type="body" sz="quarter" idx="18"/>
          </p:nvPr>
        </p:nvSpPr>
        <p:spPr>
          <a:xfrm>
            <a:off x="443749" y="1835673"/>
            <a:ext cx="3146761" cy="432231"/>
          </a:xfrm>
        </p:spPr>
        <p:txBody>
          <a:bodyPr/>
          <a:lstStyle/>
          <a:p>
            <a:pPr lvl="0"/>
            <a:r>
              <a:rPr lang="en-GB" noProof="0" dirty="0" smtClean="0"/>
              <a:t>Click to edit Master text styles</a:t>
            </a:r>
          </a:p>
        </p:txBody>
      </p:sp>
      <p:sp>
        <p:nvSpPr>
          <p:cNvPr id="7" name="Chart Placeholder 3"/>
          <p:cNvSpPr>
            <a:spLocks noGrp="1"/>
          </p:cNvSpPr>
          <p:nvPr>
            <p:ph type="chart" sz="quarter" idx="19"/>
          </p:nvPr>
        </p:nvSpPr>
        <p:spPr>
          <a:xfrm>
            <a:off x="3785015" y="2261950"/>
            <a:ext cx="3123370" cy="4485334"/>
          </a:xfrm>
          <a:prstGeom prst="rect">
            <a:avLst/>
          </a:prstGeom>
        </p:spPr>
        <p:txBody>
          <a:bodyPr/>
          <a:lstStyle/>
          <a:p>
            <a:r>
              <a:rPr lang="en-GB" noProof="0" dirty="0" smtClean="0"/>
              <a:t>Click icon to add chart</a:t>
            </a:r>
            <a:endParaRPr lang="en-GB" noProof="0" dirty="0"/>
          </a:p>
        </p:txBody>
      </p:sp>
      <p:sp>
        <p:nvSpPr>
          <p:cNvPr id="8" name="Text Placeholder 8"/>
          <p:cNvSpPr>
            <a:spLocks noGrp="1"/>
          </p:cNvSpPr>
          <p:nvPr>
            <p:ph type="body" sz="quarter" idx="20"/>
          </p:nvPr>
        </p:nvSpPr>
        <p:spPr>
          <a:xfrm>
            <a:off x="3785016" y="1835674"/>
            <a:ext cx="3123370" cy="432231"/>
          </a:xfrm>
        </p:spPr>
        <p:txBody>
          <a:bodyPr/>
          <a:lstStyle/>
          <a:p>
            <a:pPr lvl="0"/>
            <a:r>
              <a:rPr lang="en-GB" noProof="0" dirty="0" smtClean="0"/>
              <a:t>Click to edit Master text styles</a:t>
            </a:r>
          </a:p>
        </p:txBody>
      </p:sp>
      <p:sp>
        <p:nvSpPr>
          <p:cNvPr id="9" name="Chart Placeholder 3"/>
          <p:cNvSpPr>
            <a:spLocks noGrp="1"/>
          </p:cNvSpPr>
          <p:nvPr>
            <p:ph type="chart" sz="quarter" idx="21"/>
          </p:nvPr>
        </p:nvSpPr>
        <p:spPr>
          <a:xfrm>
            <a:off x="7102890" y="2261950"/>
            <a:ext cx="3153948" cy="4485334"/>
          </a:xfrm>
          <a:prstGeom prst="rect">
            <a:avLst/>
          </a:prstGeom>
        </p:spPr>
        <p:txBody>
          <a:bodyPr/>
          <a:lstStyle/>
          <a:p>
            <a:r>
              <a:rPr lang="en-GB" noProof="0" dirty="0" smtClean="0"/>
              <a:t>Click icon to add chart</a:t>
            </a:r>
            <a:endParaRPr lang="en-GB" noProof="0" dirty="0"/>
          </a:p>
        </p:txBody>
      </p:sp>
      <p:sp>
        <p:nvSpPr>
          <p:cNvPr id="10" name="Text Placeholder 8"/>
          <p:cNvSpPr>
            <a:spLocks noGrp="1"/>
          </p:cNvSpPr>
          <p:nvPr>
            <p:ph type="body" sz="quarter" idx="22"/>
          </p:nvPr>
        </p:nvSpPr>
        <p:spPr>
          <a:xfrm>
            <a:off x="7098210" y="1828900"/>
            <a:ext cx="3158641" cy="439004"/>
          </a:xfrm>
        </p:spPr>
        <p:txBody>
          <a:bodyPr/>
          <a:lstStyle/>
          <a:p>
            <a:pPr lvl="0"/>
            <a:r>
              <a:rPr lang="en-GB" noProof="0" dirty="0" smtClean="0"/>
              <a:t>Click to edit Master text styles</a:t>
            </a:r>
          </a:p>
        </p:txBody>
      </p:sp>
      <p:sp>
        <p:nvSpPr>
          <p:cNvPr id="12" name="Text Placeholder 7"/>
          <p:cNvSpPr>
            <a:spLocks noGrp="1"/>
          </p:cNvSpPr>
          <p:nvPr>
            <p:ph type="body" sz="quarter" idx="23"/>
          </p:nvPr>
        </p:nvSpPr>
        <p:spPr>
          <a:xfrm>
            <a:off x="433388" y="6747288"/>
            <a:ext cx="9823449" cy="286925"/>
          </a:xfrm>
        </p:spPr>
        <p:txBody>
          <a:bodyPr>
            <a:noAutofit/>
          </a:bodyPr>
          <a:lstStyle>
            <a:lvl1pPr>
              <a:spcAft>
                <a:spcPts val="0"/>
              </a:spcAft>
              <a:defRPr sz="1000"/>
            </a:lvl1pPr>
          </a:lstStyle>
          <a:p>
            <a:pPr lvl="0"/>
            <a:r>
              <a:rPr lang="en-GB" noProof="0"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150225315"/>
      </p:ext>
    </p:extLst>
  </p:cSld>
  <p:clrMapOvr>
    <a:masterClrMapping/>
  </p:clrMapOvr>
  <p:transition>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Content Placeholder 3"/>
          <p:cNvSpPr>
            <a:spLocks noGrp="1"/>
          </p:cNvSpPr>
          <p:nvPr>
            <p:ph sz="quarter" idx="10"/>
          </p:nvPr>
        </p:nvSpPr>
        <p:spPr>
          <a:xfrm>
            <a:off x="433389" y="1835676"/>
            <a:ext cx="4648602" cy="5199025"/>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5" name="Content Placeholder 3"/>
          <p:cNvSpPr>
            <a:spLocks noGrp="1"/>
          </p:cNvSpPr>
          <p:nvPr>
            <p:ph sz="quarter" idx="20"/>
          </p:nvPr>
        </p:nvSpPr>
        <p:spPr>
          <a:xfrm>
            <a:off x="5612282" y="1835676"/>
            <a:ext cx="4644556" cy="5199025"/>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69929474"/>
      </p:ext>
    </p:extLst>
  </p:cSld>
  <p:clrMapOvr>
    <a:masterClrMapping/>
  </p:clrMapOvr>
  <p:transitio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8" name="Title Placeholder 1"/>
          <p:cNvSpPr>
            <a:spLocks noGrp="1"/>
          </p:cNvSpPr>
          <p:nvPr>
            <p:ph type="title" hasCustomPrompt="1"/>
          </p:nvPr>
        </p:nvSpPr>
        <p:spPr>
          <a:xfrm>
            <a:off x="433388" y="349987"/>
            <a:ext cx="9823450" cy="368284"/>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1" name="Content Placeholder 3"/>
          <p:cNvSpPr>
            <a:spLocks noGrp="1"/>
          </p:cNvSpPr>
          <p:nvPr>
            <p:ph sz="quarter" idx="10"/>
          </p:nvPr>
        </p:nvSpPr>
        <p:spPr>
          <a:xfrm>
            <a:off x="433388" y="1835676"/>
            <a:ext cx="4659283" cy="5199025"/>
          </a:xfrm>
          <a:prstGeom prst="rect">
            <a:avLst/>
          </a:prstGeom>
        </p:spPr>
        <p:txBody>
          <a:bodyPr>
            <a:noAutofit/>
          </a:bodyPr>
          <a:lstStyle>
            <a:lvl1pPr>
              <a:tabLst>
                <a:tab pos="5448137" algn="r"/>
              </a:tabLst>
              <a:defRPr sz="1733"/>
            </a:lvl1pPr>
            <a:lvl2pPr>
              <a:tabLst>
                <a:tab pos="5448137" algn="r"/>
              </a:tabLst>
              <a:defRPr sz="1733"/>
            </a:lvl2pPr>
            <a:lvl3pPr>
              <a:tabLst>
                <a:tab pos="5448137" algn="r"/>
              </a:tabLst>
              <a:defRPr sz="1733"/>
            </a:lvl3pPr>
            <a:lvl4pPr>
              <a:tabLst>
                <a:tab pos="5448137" algn="r"/>
              </a:tabLst>
              <a:defRPr sz="1733"/>
            </a:lvl4pPr>
            <a:lvl5pPr>
              <a:tabLst>
                <a:tab pos="5448137" algn="r"/>
              </a:tabLst>
              <a:defRPr baseline="0"/>
            </a:lvl5pPr>
            <a:lvl6pPr>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Content Placeholder 3"/>
          <p:cNvSpPr>
            <a:spLocks noGrp="1"/>
          </p:cNvSpPr>
          <p:nvPr>
            <p:ph sz="quarter" idx="20"/>
          </p:nvPr>
        </p:nvSpPr>
        <p:spPr>
          <a:xfrm>
            <a:off x="5598468" y="1835676"/>
            <a:ext cx="4658369" cy="5199025"/>
          </a:xfrm>
          <a:prstGeom prst="rect">
            <a:avLst/>
          </a:prstGeom>
        </p:spPr>
        <p:txBody>
          <a:bodyPr>
            <a:noAutofit/>
          </a:bodyPr>
          <a:lstStyle>
            <a:lvl1pPr>
              <a:tabLst>
                <a:tab pos="5448137" algn="r"/>
              </a:tabLst>
              <a:defRPr sz="1733"/>
            </a:lvl1pPr>
            <a:lvl2pPr>
              <a:tabLst>
                <a:tab pos="5448137" algn="r"/>
              </a:tabLst>
              <a:defRPr sz="1733"/>
            </a:lvl2pPr>
            <a:lvl3pPr>
              <a:tabLst>
                <a:tab pos="5448137" algn="r"/>
              </a:tabLst>
              <a:defRPr sz="1733"/>
            </a:lvl3pPr>
            <a:lvl4pPr>
              <a:tabLst>
                <a:tab pos="5448137" algn="r"/>
              </a:tabLst>
              <a:defRPr sz="1733"/>
            </a:lvl4pPr>
            <a:lvl5pPr>
              <a:tabLst>
                <a:tab pos="5448137" algn="r"/>
              </a:tabLst>
              <a:defRPr baseline="0"/>
            </a:lvl5pPr>
            <a:lvl6pPr>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735996977"/>
      </p:ext>
    </p:extLst>
  </p:cSld>
  <p:clrMapOvr>
    <a:masterClrMapping/>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33388" y="1835676"/>
            <a:ext cx="4684044" cy="4911612"/>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Chart Placeholder 2"/>
          <p:cNvSpPr>
            <a:spLocks noGrp="1"/>
          </p:cNvSpPr>
          <p:nvPr>
            <p:ph type="chart" sz="quarter" idx="21"/>
          </p:nvPr>
        </p:nvSpPr>
        <p:spPr>
          <a:xfrm>
            <a:off x="5560956" y="2342434"/>
            <a:ext cx="4695882" cy="4404850"/>
          </a:xfrm>
        </p:spPr>
        <p:txBody>
          <a:bodyPr/>
          <a:lstStyle/>
          <a:p>
            <a:r>
              <a:rPr lang="en-GB" noProof="0" dirty="0" smtClean="0"/>
              <a:t>Click icon to add chart</a:t>
            </a:r>
            <a:endParaRPr lang="en-GB" noProof="0" dirty="0"/>
          </a:p>
        </p:txBody>
      </p:sp>
      <p:sp>
        <p:nvSpPr>
          <p:cNvPr id="6" name="Text Placeholder 5"/>
          <p:cNvSpPr>
            <a:spLocks noGrp="1"/>
          </p:cNvSpPr>
          <p:nvPr>
            <p:ph type="body" sz="quarter" idx="22"/>
          </p:nvPr>
        </p:nvSpPr>
        <p:spPr>
          <a:xfrm>
            <a:off x="5560956" y="1835673"/>
            <a:ext cx="4695882" cy="463729"/>
          </a:xfrm>
        </p:spPr>
        <p:txBody>
          <a:bodyPr/>
          <a:lstStyle/>
          <a:p>
            <a:pPr lvl="0"/>
            <a:r>
              <a:rPr lang="en-GB" noProof="0" dirty="0" smtClean="0"/>
              <a:t>Click to edit Master text styles</a:t>
            </a:r>
          </a:p>
        </p:txBody>
      </p:sp>
      <p:sp>
        <p:nvSpPr>
          <p:cNvPr id="11"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Title Placeholder 1"/>
          <p:cNvSpPr>
            <a:spLocks noGrp="1"/>
          </p:cNvSpPr>
          <p:nvPr>
            <p:ph type="title" hasCustomPrompt="1"/>
          </p:nvPr>
        </p:nvSpPr>
        <p:spPr>
          <a:xfrm>
            <a:off x="433388" y="349990"/>
            <a:ext cx="9823450" cy="36827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5" name="Text Placeholder 7"/>
          <p:cNvSpPr>
            <a:spLocks noGrp="1"/>
          </p:cNvSpPr>
          <p:nvPr>
            <p:ph type="body" sz="quarter" idx="23"/>
          </p:nvPr>
        </p:nvSpPr>
        <p:spPr>
          <a:xfrm>
            <a:off x="433388" y="6747289"/>
            <a:ext cx="9823450" cy="286924"/>
          </a:xfrm>
        </p:spPr>
        <p:txBody>
          <a:bodyPr>
            <a:noAutofit/>
          </a:bodyPr>
          <a:lstStyle>
            <a:lvl1pPr>
              <a:spcAft>
                <a:spcPts val="0"/>
              </a:spcAft>
              <a:defRPr sz="1000"/>
            </a:lvl1pPr>
          </a:lstStyle>
          <a:p>
            <a:pPr lvl="0"/>
            <a:r>
              <a:rPr lang="en-GB"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1238240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Letter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803868" y="423814"/>
            <a:ext cx="2453976" cy="1132915"/>
          </a:xfrm>
        </p:spPr>
        <p:txBody>
          <a:bodyPr/>
          <a:lstStyle>
            <a:lvl1pPr>
              <a:spcBef>
                <a:spcPts val="200"/>
              </a:spcBef>
              <a:defRPr sz="1000">
                <a:solidFill>
                  <a:schemeClr val="tx1"/>
                </a:solidFill>
              </a:defRPr>
            </a:lvl1pPr>
            <a:lvl2pPr>
              <a:defRPr sz="105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GB" dirty="0" smtClean="0"/>
              <a:t>Click to edit Master text styles</a:t>
            </a:r>
          </a:p>
        </p:txBody>
      </p:sp>
      <p:sp>
        <p:nvSpPr>
          <p:cNvPr id="7" name="Text Placeholder 6"/>
          <p:cNvSpPr>
            <a:spLocks noGrp="1"/>
          </p:cNvSpPr>
          <p:nvPr>
            <p:ph type="body" sz="quarter" idx="11"/>
          </p:nvPr>
        </p:nvSpPr>
        <p:spPr>
          <a:xfrm>
            <a:off x="448297" y="1846879"/>
            <a:ext cx="2422452" cy="5133298"/>
          </a:xfrm>
        </p:spPr>
        <p:txBody>
          <a:bodyPr>
            <a:noAutofit/>
          </a:bodyPr>
          <a:lstStyle>
            <a:lvl1pPr>
              <a:spcBef>
                <a:spcPts val="0"/>
              </a:spcBef>
              <a:spcAft>
                <a:spcPts val="600"/>
              </a:spcAft>
              <a:defRPr sz="1000"/>
            </a:lvl1pPr>
            <a:lvl2pPr>
              <a:spcBef>
                <a:spcPts val="300"/>
              </a:spcBef>
              <a:defRPr/>
            </a:lvl2pPr>
            <a:lvl3pPr>
              <a:spcBef>
                <a:spcPts val="300"/>
              </a:spcBef>
              <a:defRPr/>
            </a:lvl3pPr>
            <a:lvl4pPr>
              <a:spcBef>
                <a:spcPts val="300"/>
              </a:spcBef>
              <a:defRPr/>
            </a:lvl4pPr>
            <a:lvl5pPr>
              <a:spcBef>
                <a:spcPts val="300"/>
              </a:spcBef>
              <a:defRPr/>
            </a:lvl5pPr>
          </a:lstStyle>
          <a:p>
            <a:pPr lvl="0"/>
            <a:r>
              <a:rPr lang="en-GB" dirty="0" smtClean="0"/>
              <a:t>Click to edit Master text styles</a:t>
            </a:r>
          </a:p>
        </p:txBody>
      </p:sp>
      <p:sp>
        <p:nvSpPr>
          <p:cNvPr id="9" name="Text Placeholder 8"/>
          <p:cNvSpPr>
            <a:spLocks noGrp="1"/>
          </p:cNvSpPr>
          <p:nvPr>
            <p:ph type="body" sz="quarter" idx="12"/>
          </p:nvPr>
        </p:nvSpPr>
        <p:spPr>
          <a:xfrm>
            <a:off x="3347295" y="1846873"/>
            <a:ext cx="6910551" cy="5134281"/>
          </a:xfrm>
        </p:spPr>
        <p:txBody>
          <a:bodyPr>
            <a:noAutofit/>
          </a:bodyPr>
          <a:lstStyle>
            <a:lvl1pPr>
              <a:spcBef>
                <a:spcPts val="1800"/>
              </a:spcBef>
              <a:defRPr sz="1000"/>
            </a:lvl1pPr>
            <a:lvl2pPr>
              <a:defRPr sz="1000"/>
            </a:lvl2pPr>
            <a:lvl3pPr>
              <a:defRPr sz="1000"/>
            </a:lvl3pPr>
            <a:lvl4pPr>
              <a:defRPr sz="1000"/>
            </a:lvl4pPr>
            <a:lvl5pPr>
              <a:defRPr sz="1000"/>
            </a:lvl5pPr>
            <a:lvl6pPr marL="386088" indent="0">
              <a:buNone/>
              <a:defRPr/>
            </a:lvl6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 name="Footer Placeholder 1" hidden="1"/>
          <p:cNvSpPr>
            <a:spLocks noGrp="1"/>
          </p:cNvSpPr>
          <p:nvPr>
            <p:ph type="ftr" sz="quarter" idx="13"/>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7"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18"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Tree>
    <p:extLst>
      <p:ext uri="{BB962C8B-B14F-4D97-AF65-F5344CB8AC3E}">
        <p14:creationId xmlns:p14="http://schemas.microsoft.com/office/powerpoint/2010/main" val="78478205"/>
      </p:ext>
    </p:extLst>
  </p:cSld>
  <p:clrMapOvr>
    <a:masterClrMapping/>
  </p:clrMapOvr>
  <p:transition>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5560956" y="2342434"/>
            <a:ext cx="4695882" cy="4404850"/>
          </a:xfrm>
        </p:spPr>
        <p:txBody>
          <a:bodyPr/>
          <a:lstStyle/>
          <a:p>
            <a:r>
              <a:rPr lang="en-GB" dirty="0" smtClean="0"/>
              <a:t>Click icon to add chart</a:t>
            </a:r>
            <a:endParaRPr lang="en-GB" dirty="0"/>
          </a:p>
        </p:txBody>
      </p:sp>
      <p:sp>
        <p:nvSpPr>
          <p:cNvPr id="6" name="Text Placeholder 5"/>
          <p:cNvSpPr>
            <a:spLocks noGrp="1"/>
          </p:cNvSpPr>
          <p:nvPr>
            <p:ph type="body" sz="quarter" idx="22"/>
          </p:nvPr>
        </p:nvSpPr>
        <p:spPr>
          <a:xfrm>
            <a:off x="5560956" y="1835673"/>
            <a:ext cx="4695882" cy="463729"/>
          </a:xfrm>
        </p:spPr>
        <p:txBody>
          <a:bodyPr/>
          <a:lstStyle/>
          <a:p>
            <a:pPr lvl="0"/>
            <a:r>
              <a:rPr lang="en-GB" noProof="0" dirty="0" smtClean="0"/>
              <a:t>Click to edit Master text styles</a:t>
            </a:r>
          </a:p>
        </p:txBody>
      </p:sp>
      <p:sp>
        <p:nvSpPr>
          <p:cNvPr id="11"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Title Placeholder 1"/>
          <p:cNvSpPr>
            <a:spLocks noGrp="1"/>
          </p:cNvSpPr>
          <p:nvPr>
            <p:ph type="title" hasCustomPrompt="1"/>
          </p:nvPr>
        </p:nvSpPr>
        <p:spPr>
          <a:xfrm>
            <a:off x="433388" y="349990"/>
            <a:ext cx="9823450" cy="36827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5" name="Text Placeholder 7"/>
          <p:cNvSpPr>
            <a:spLocks noGrp="1"/>
          </p:cNvSpPr>
          <p:nvPr>
            <p:ph type="body" sz="quarter" idx="23"/>
          </p:nvPr>
        </p:nvSpPr>
        <p:spPr>
          <a:xfrm>
            <a:off x="433389" y="6747290"/>
            <a:ext cx="9798088" cy="286924"/>
          </a:xfrm>
        </p:spPr>
        <p:txBody>
          <a:bodyPr>
            <a:noAutofit/>
          </a:bodyPr>
          <a:lstStyle>
            <a:lvl1pPr>
              <a:spcAft>
                <a:spcPts val="0"/>
              </a:spcAft>
              <a:defRPr sz="1000"/>
            </a:lvl1pPr>
          </a:lstStyle>
          <a:p>
            <a:pPr lvl="0"/>
            <a:r>
              <a:rPr lang="en-GB" dirty="0" smtClean="0"/>
              <a:t>Click to edit Master text styles</a:t>
            </a:r>
          </a:p>
        </p:txBody>
      </p:sp>
      <p:sp>
        <p:nvSpPr>
          <p:cNvPr id="9" name="Chart Placeholder 2"/>
          <p:cNvSpPr>
            <a:spLocks noGrp="1"/>
          </p:cNvSpPr>
          <p:nvPr>
            <p:ph type="chart" sz="quarter" idx="24"/>
          </p:nvPr>
        </p:nvSpPr>
        <p:spPr>
          <a:xfrm>
            <a:off x="433389" y="2342434"/>
            <a:ext cx="4688646" cy="4404850"/>
          </a:xfrm>
        </p:spPr>
        <p:txBody>
          <a:bodyPr/>
          <a:lstStyle/>
          <a:p>
            <a:r>
              <a:rPr lang="en-GB" dirty="0" smtClean="0"/>
              <a:t>Click icon to add chart</a:t>
            </a:r>
            <a:endParaRPr lang="en-GB" dirty="0"/>
          </a:p>
        </p:txBody>
      </p:sp>
      <p:sp>
        <p:nvSpPr>
          <p:cNvPr id="12" name="Text Placeholder 5"/>
          <p:cNvSpPr>
            <a:spLocks noGrp="1"/>
          </p:cNvSpPr>
          <p:nvPr>
            <p:ph type="body" sz="quarter" idx="25"/>
          </p:nvPr>
        </p:nvSpPr>
        <p:spPr>
          <a:xfrm>
            <a:off x="433385" y="1835673"/>
            <a:ext cx="4688649" cy="463729"/>
          </a:xfrm>
        </p:spPr>
        <p:txBody>
          <a:bodyPr/>
          <a:lstStyle/>
          <a:p>
            <a:pPr lvl="0"/>
            <a:r>
              <a:rPr lang="en-GB" noProof="0" dirty="0" smtClean="0"/>
              <a:t>Click to edit Master text styles</a:t>
            </a:r>
          </a:p>
        </p:txBody>
      </p:sp>
      <p:sp>
        <p:nvSpPr>
          <p:cNvPr id="2" name="Footer Placeholder 1"/>
          <p:cNvSpPr>
            <a:spLocks noGrp="1"/>
          </p:cNvSpPr>
          <p:nvPr>
            <p:ph type="ftr" sz="quarter" idx="2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270169863"/>
      </p:ext>
    </p:extLst>
  </p:cSld>
  <p:clrMapOvr>
    <a:masterClrMapping/>
  </p:clrMapOvr>
  <p:transitio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84" y="349990"/>
            <a:ext cx="9823449"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6" name="Content Placeholder 3"/>
          <p:cNvSpPr>
            <a:spLocks noGrp="1"/>
          </p:cNvSpPr>
          <p:nvPr>
            <p:ph sz="quarter" idx="10"/>
          </p:nvPr>
        </p:nvSpPr>
        <p:spPr>
          <a:xfrm>
            <a:off x="433389" y="1835675"/>
            <a:ext cx="3917486" cy="5199027"/>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Content Placeholder 3"/>
          <p:cNvSpPr>
            <a:spLocks noGrp="1"/>
          </p:cNvSpPr>
          <p:nvPr>
            <p:ph sz="quarter" idx="16"/>
          </p:nvPr>
        </p:nvSpPr>
        <p:spPr>
          <a:xfrm>
            <a:off x="4779704" y="1874176"/>
            <a:ext cx="5477134" cy="5160528"/>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2" name="Footer Placeholder 1"/>
          <p:cNvSpPr>
            <a:spLocks noGrp="1"/>
          </p:cNvSpPr>
          <p:nvPr>
            <p:ph type="ftr" sz="quarter" idx="17"/>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372090575"/>
      </p:ext>
    </p:extLst>
  </p:cSld>
  <p:clrMapOvr>
    <a:masterClrMapping/>
  </p:clrMapOvr>
  <p:transitio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92" y="349987"/>
            <a:ext cx="9823451" cy="368284"/>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6" name="Content Placeholder 3"/>
          <p:cNvSpPr>
            <a:spLocks noGrp="1"/>
          </p:cNvSpPr>
          <p:nvPr>
            <p:ph sz="quarter" idx="10"/>
          </p:nvPr>
        </p:nvSpPr>
        <p:spPr>
          <a:xfrm>
            <a:off x="6645448" y="1828388"/>
            <a:ext cx="3611390" cy="5206312"/>
          </a:xfrm>
          <a:prstGeom prst="rect">
            <a:avLst/>
          </a:prstGeom>
        </p:spPr>
        <p:txBody>
          <a:bodyPr>
            <a:noAutofit/>
          </a:bodyPr>
          <a:lstStyle>
            <a:lvl1pPr>
              <a:tabLst>
                <a:tab pos="5448137" algn="r"/>
              </a:tabLst>
              <a:defRPr sz="2383">
                <a:solidFill>
                  <a:schemeClr val="accent3"/>
                </a:solidFill>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p:txBody>
      </p:sp>
      <p:sp>
        <p:nvSpPr>
          <p:cNvPr id="8" name="Content Placeholder 3"/>
          <p:cNvSpPr>
            <a:spLocks noGrp="1"/>
          </p:cNvSpPr>
          <p:nvPr>
            <p:ph sz="quarter" idx="16"/>
          </p:nvPr>
        </p:nvSpPr>
        <p:spPr>
          <a:xfrm>
            <a:off x="433388" y="1835672"/>
            <a:ext cx="5712303" cy="5199026"/>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3" hasCustomPrompt="1"/>
          </p:nvPr>
        </p:nvSpPr>
        <p:spPr>
          <a:xfrm>
            <a:off x="433389"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2" name="Footer Placeholder 1"/>
          <p:cNvSpPr>
            <a:spLocks noGrp="1"/>
          </p:cNvSpPr>
          <p:nvPr>
            <p:ph type="ftr" sz="quarter" idx="17"/>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70059929"/>
      </p:ext>
    </p:extLst>
  </p:cSld>
  <p:clrMapOvr>
    <a:masterClrMapping/>
  </p:clrMapOvr>
  <p:transition>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394" y="349987"/>
            <a:ext cx="9823449" cy="368284"/>
          </a:xfrm>
        </p:spPr>
        <p:txBody>
          <a:bodyPr/>
          <a:lstStyle/>
          <a:p>
            <a:r>
              <a:rPr lang="en-GB" dirty="0" smtClean="0"/>
              <a:t>Click to add title</a:t>
            </a:r>
            <a:endParaRPr lang="en-GB" dirty="0"/>
          </a:p>
        </p:txBody>
      </p:sp>
      <p:sp>
        <p:nvSpPr>
          <p:cNvPr id="4" name="Picture Placeholder 6"/>
          <p:cNvSpPr>
            <a:spLocks noGrp="1"/>
          </p:cNvSpPr>
          <p:nvPr>
            <p:ph type="pic" sz="quarter" idx="13"/>
          </p:nvPr>
        </p:nvSpPr>
        <p:spPr>
          <a:xfrm>
            <a:off x="437101" y="1870153"/>
            <a:ext cx="2378297" cy="1388916"/>
          </a:xfrm>
        </p:spPr>
        <p:txBody>
          <a:bodyPr lIns="0" tIns="0" rIns="0" bIns="0">
            <a:noAutofit/>
          </a:bodyPr>
          <a:lstStyle/>
          <a:p>
            <a:r>
              <a:rPr lang="en-GB" noProof="0" dirty="0" smtClean="0"/>
              <a:t>Click icon to add picture</a:t>
            </a:r>
            <a:endParaRPr lang="en-GB" noProof="0" dirty="0"/>
          </a:p>
        </p:txBody>
      </p:sp>
      <p:sp>
        <p:nvSpPr>
          <p:cNvPr id="5" name="Picture Placeholder 6"/>
          <p:cNvSpPr>
            <a:spLocks noGrp="1"/>
          </p:cNvSpPr>
          <p:nvPr>
            <p:ph type="pic" sz="quarter" idx="14"/>
          </p:nvPr>
        </p:nvSpPr>
        <p:spPr>
          <a:xfrm>
            <a:off x="2942302" y="1874172"/>
            <a:ext cx="2378297" cy="1388916"/>
          </a:xfrm>
        </p:spPr>
        <p:txBody>
          <a:bodyPr lIns="0" tIns="0" rIns="0" bIns="0">
            <a:noAutofit/>
          </a:bodyPr>
          <a:lstStyle/>
          <a:p>
            <a:r>
              <a:rPr lang="en-GB" noProof="0" dirty="0" smtClean="0"/>
              <a:t>Click icon to add picture</a:t>
            </a:r>
            <a:endParaRPr lang="en-GB" noProof="0" dirty="0"/>
          </a:p>
        </p:txBody>
      </p:sp>
      <p:sp>
        <p:nvSpPr>
          <p:cNvPr id="6" name="Picture Placeholder 6"/>
          <p:cNvSpPr>
            <a:spLocks noGrp="1"/>
          </p:cNvSpPr>
          <p:nvPr>
            <p:ph type="pic" sz="quarter" idx="15"/>
          </p:nvPr>
        </p:nvSpPr>
        <p:spPr>
          <a:xfrm>
            <a:off x="5394883" y="1874172"/>
            <a:ext cx="2378297" cy="1388916"/>
          </a:xfrm>
        </p:spPr>
        <p:txBody>
          <a:bodyPr lIns="0" tIns="0" rIns="0" bIns="0">
            <a:noAutofit/>
          </a:bodyPr>
          <a:lstStyle/>
          <a:p>
            <a:r>
              <a:rPr lang="en-GB" noProof="0" dirty="0" smtClean="0"/>
              <a:t>Click icon to add picture</a:t>
            </a:r>
            <a:endParaRPr lang="en-GB" noProof="0" dirty="0"/>
          </a:p>
        </p:txBody>
      </p:sp>
      <p:sp>
        <p:nvSpPr>
          <p:cNvPr id="7" name="Picture Placeholder 6"/>
          <p:cNvSpPr>
            <a:spLocks noGrp="1"/>
          </p:cNvSpPr>
          <p:nvPr>
            <p:ph type="pic" sz="quarter" idx="16"/>
          </p:nvPr>
        </p:nvSpPr>
        <p:spPr>
          <a:xfrm>
            <a:off x="7885037" y="1874172"/>
            <a:ext cx="2378297" cy="1388916"/>
          </a:xfrm>
        </p:spPr>
        <p:txBody>
          <a:bodyPr lIns="0" tIns="0" rIns="0" bIns="0">
            <a:noAutofit/>
          </a:bodyPr>
          <a:lstStyle/>
          <a:p>
            <a:r>
              <a:rPr lang="en-GB" noProof="0" dirty="0" smtClean="0"/>
              <a:t>Click icon to add picture</a:t>
            </a:r>
            <a:endParaRPr lang="en-GB" noProof="0" dirty="0"/>
          </a:p>
        </p:txBody>
      </p:sp>
      <p:sp>
        <p:nvSpPr>
          <p:cNvPr id="9" name="Text Placeholder 8"/>
          <p:cNvSpPr>
            <a:spLocks noGrp="1"/>
          </p:cNvSpPr>
          <p:nvPr>
            <p:ph type="body" sz="quarter" idx="17"/>
          </p:nvPr>
        </p:nvSpPr>
        <p:spPr>
          <a:xfrm>
            <a:off x="433388" y="3439833"/>
            <a:ext cx="2385723" cy="3590843"/>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p:nvPr>
        </p:nvSpPr>
        <p:spPr>
          <a:xfrm>
            <a:off x="5400449" y="3439834"/>
            <a:ext cx="2378297" cy="3594868"/>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Text Placeholder 8"/>
          <p:cNvSpPr>
            <a:spLocks noGrp="1"/>
          </p:cNvSpPr>
          <p:nvPr>
            <p:ph type="body" sz="quarter" idx="19"/>
          </p:nvPr>
        </p:nvSpPr>
        <p:spPr>
          <a:xfrm>
            <a:off x="2946941" y="3443858"/>
            <a:ext cx="2378297" cy="3590844"/>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 Placeholder 8"/>
          <p:cNvSpPr>
            <a:spLocks noGrp="1"/>
          </p:cNvSpPr>
          <p:nvPr>
            <p:ph type="body" sz="quarter" idx="20"/>
          </p:nvPr>
        </p:nvSpPr>
        <p:spPr>
          <a:xfrm>
            <a:off x="7891535" y="3439833"/>
            <a:ext cx="2365303" cy="3590843"/>
          </a:xfrm>
        </p:spPr>
        <p:txBody>
          <a:bodyPr/>
          <a:lstStyle>
            <a:lvl1pPr>
              <a:defRPr b="1">
                <a:solidFill>
                  <a:schemeClr val="accent1"/>
                </a:solidFill>
              </a:defRPr>
            </a:lvl1pPr>
            <a:lvl2pPr>
              <a:spcAft>
                <a:spcPts val="0"/>
              </a:spcAft>
              <a:defRPr/>
            </a:lvl2pPr>
            <a:lvl3pPr marL="171450" indent="-17145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8"/>
          <p:cNvSpPr>
            <a:spLocks noGrp="1"/>
          </p:cNvSpPr>
          <p:nvPr>
            <p:ph type="body" sz="quarter" idx="21"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3" name="Footer Placeholder 2"/>
          <p:cNvSpPr>
            <a:spLocks noGrp="1"/>
          </p:cNvSpPr>
          <p:nvPr>
            <p:ph type="ftr" sz="quarter" idx="22"/>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109086959"/>
      </p:ext>
    </p:extLst>
  </p:cSld>
  <p:clrMapOvr>
    <a:masterClrMapping/>
  </p:clrMapOvr>
  <p:transition>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44" y="349987"/>
            <a:ext cx="9823391" cy="368284"/>
          </a:xfrm>
        </p:spPr>
        <p:txBody>
          <a:bodyPr/>
          <a:lstStyle/>
          <a:p>
            <a:r>
              <a:rPr lang="en-GB" dirty="0" smtClean="0"/>
              <a:t>Click to add title</a:t>
            </a:r>
            <a:endParaRPr lang="en-GB" noProof="0" dirty="0"/>
          </a:p>
        </p:txBody>
      </p:sp>
      <p:sp>
        <p:nvSpPr>
          <p:cNvPr id="4" name="Rectangle 3"/>
          <p:cNvSpPr/>
          <p:nvPr userDrawn="1"/>
        </p:nvSpPr>
        <p:spPr>
          <a:xfrm>
            <a:off x="433388" y="1881842"/>
            <a:ext cx="482833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5" name="Rectangle 4"/>
          <p:cNvSpPr/>
          <p:nvPr userDrawn="1"/>
        </p:nvSpPr>
        <p:spPr>
          <a:xfrm>
            <a:off x="5435599" y="1874170"/>
            <a:ext cx="4827600" cy="67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6" name="Rectangle 5"/>
          <p:cNvSpPr/>
          <p:nvPr userDrawn="1"/>
        </p:nvSpPr>
        <p:spPr>
          <a:xfrm>
            <a:off x="432441" y="4481101"/>
            <a:ext cx="48276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7" name="Rectangle 6"/>
          <p:cNvSpPr/>
          <p:nvPr userDrawn="1"/>
        </p:nvSpPr>
        <p:spPr>
          <a:xfrm>
            <a:off x="5447600" y="4481101"/>
            <a:ext cx="48276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8" name="Picture Placeholder 11"/>
          <p:cNvSpPr>
            <a:spLocks noGrp="1"/>
          </p:cNvSpPr>
          <p:nvPr>
            <p:ph type="pic" sz="quarter" idx="25"/>
          </p:nvPr>
        </p:nvSpPr>
        <p:spPr>
          <a:xfrm>
            <a:off x="433388" y="2072587"/>
            <a:ext cx="1703488" cy="1627016"/>
          </a:xfrm>
        </p:spPr>
        <p:txBody>
          <a:bodyPr/>
          <a:lstStyle>
            <a:lvl1pPr algn="ctr">
              <a:defRPr/>
            </a:lvl1pPr>
          </a:lstStyle>
          <a:p>
            <a:r>
              <a:rPr lang="en-GB" dirty="0" smtClean="0"/>
              <a:t>Click icon to add picture</a:t>
            </a:r>
            <a:endParaRPr lang="en-GB" dirty="0"/>
          </a:p>
        </p:txBody>
      </p:sp>
      <p:sp>
        <p:nvSpPr>
          <p:cNvPr id="9" name="Picture Placeholder 11"/>
          <p:cNvSpPr>
            <a:spLocks noGrp="1"/>
          </p:cNvSpPr>
          <p:nvPr>
            <p:ph type="pic" sz="quarter" idx="27"/>
          </p:nvPr>
        </p:nvSpPr>
        <p:spPr>
          <a:xfrm>
            <a:off x="5458231" y="2072587"/>
            <a:ext cx="1725844" cy="1627016"/>
          </a:xfrm>
        </p:spPr>
        <p:txBody>
          <a:bodyPr/>
          <a:lstStyle>
            <a:lvl1pPr algn="ctr">
              <a:defRPr/>
            </a:lvl1pPr>
          </a:lstStyle>
          <a:p>
            <a:r>
              <a:rPr lang="en-GB" dirty="0" smtClean="0"/>
              <a:t>Click icon to add picture</a:t>
            </a:r>
            <a:endParaRPr lang="en-GB" dirty="0"/>
          </a:p>
        </p:txBody>
      </p:sp>
      <p:sp>
        <p:nvSpPr>
          <p:cNvPr id="10" name="Picture Placeholder 11"/>
          <p:cNvSpPr>
            <a:spLocks noGrp="1"/>
          </p:cNvSpPr>
          <p:nvPr>
            <p:ph type="pic" sz="quarter" idx="29"/>
          </p:nvPr>
        </p:nvSpPr>
        <p:spPr>
          <a:xfrm>
            <a:off x="433388" y="4691687"/>
            <a:ext cx="1703489" cy="1627016"/>
          </a:xfrm>
        </p:spPr>
        <p:txBody>
          <a:bodyPr/>
          <a:lstStyle>
            <a:lvl1pPr algn="ctr">
              <a:defRPr/>
            </a:lvl1pPr>
          </a:lstStyle>
          <a:p>
            <a:r>
              <a:rPr lang="en-GB" dirty="0" smtClean="0"/>
              <a:t>Click icon to add picture</a:t>
            </a:r>
            <a:endParaRPr lang="en-GB" dirty="0"/>
          </a:p>
        </p:txBody>
      </p:sp>
      <p:sp>
        <p:nvSpPr>
          <p:cNvPr id="11" name="Picture Placeholder 11"/>
          <p:cNvSpPr>
            <a:spLocks noGrp="1"/>
          </p:cNvSpPr>
          <p:nvPr>
            <p:ph type="pic" sz="quarter" idx="31"/>
          </p:nvPr>
        </p:nvSpPr>
        <p:spPr>
          <a:xfrm>
            <a:off x="5458231" y="4691687"/>
            <a:ext cx="1725844" cy="1627016"/>
          </a:xfrm>
        </p:spPr>
        <p:txBody>
          <a:bodyPr/>
          <a:lstStyle>
            <a:lvl1pPr algn="ctr">
              <a:defRPr/>
            </a:lvl1pPr>
          </a:lstStyle>
          <a:p>
            <a:r>
              <a:rPr lang="en-GB" dirty="0" smtClean="0"/>
              <a:t>Click icon to add picture</a:t>
            </a:r>
            <a:endParaRPr lang="en-GB" dirty="0"/>
          </a:p>
        </p:txBody>
      </p:sp>
      <p:sp>
        <p:nvSpPr>
          <p:cNvPr id="13" name="Text Placeholder 12"/>
          <p:cNvSpPr>
            <a:spLocks noGrp="1"/>
          </p:cNvSpPr>
          <p:nvPr>
            <p:ph type="body" sz="quarter" idx="32"/>
          </p:nvPr>
        </p:nvSpPr>
        <p:spPr>
          <a:xfrm>
            <a:off x="2353289" y="2072587"/>
            <a:ext cx="2883422"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4" name="Text Placeholder 12"/>
          <p:cNvSpPr>
            <a:spLocks noGrp="1"/>
          </p:cNvSpPr>
          <p:nvPr>
            <p:ph type="body" sz="quarter" idx="33"/>
          </p:nvPr>
        </p:nvSpPr>
        <p:spPr>
          <a:xfrm>
            <a:off x="7363391" y="2072587"/>
            <a:ext cx="2899808"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5" name="Text Placeholder 12"/>
          <p:cNvSpPr>
            <a:spLocks noGrp="1"/>
          </p:cNvSpPr>
          <p:nvPr>
            <p:ph type="body" sz="quarter" idx="34"/>
          </p:nvPr>
        </p:nvSpPr>
        <p:spPr>
          <a:xfrm>
            <a:off x="2353289" y="4691687"/>
            <a:ext cx="2883422"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6" name="Text Placeholder 12"/>
          <p:cNvSpPr>
            <a:spLocks noGrp="1"/>
          </p:cNvSpPr>
          <p:nvPr>
            <p:ph type="body" sz="quarter" idx="35"/>
          </p:nvPr>
        </p:nvSpPr>
        <p:spPr>
          <a:xfrm>
            <a:off x="7363391" y="4691687"/>
            <a:ext cx="2893447"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7"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3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131336500"/>
      </p:ext>
    </p:extLst>
  </p:cSld>
  <p:clrMapOvr>
    <a:masterClrMapping/>
  </p:clrMapOvr>
  <p:transition>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44" y="349992"/>
            <a:ext cx="9823391" cy="368278"/>
          </a:xfrm>
        </p:spPr>
        <p:txBody>
          <a:bodyPr/>
          <a:lstStyle/>
          <a:p>
            <a:r>
              <a:rPr lang="en-GB" dirty="0" smtClean="0"/>
              <a:t>Click to add title</a:t>
            </a:r>
            <a:endParaRPr lang="en-GB" noProof="0" dirty="0"/>
          </a:p>
        </p:txBody>
      </p:sp>
      <p:sp>
        <p:nvSpPr>
          <p:cNvPr id="4" name="Picture Placeholder 7"/>
          <p:cNvSpPr>
            <a:spLocks noGrp="1"/>
          </p:cNvSpPr>
          <p:nvPr>
            <p:ph type="pic" sz="quarter" idx="13"/>
          </p:nvPr>
        </p:nvSpPr>
        <p:spPr>
          <a:xfrm>
            <a:off x="441943" y="1874173"/>
            <a:ext cx="3205601" cy="2173406"/>
          </a:xfrm>
        </p:spPr>
        <p:txBody>
          <a:bodyPr/>
          <a:lstStyle/>
          <a:p>
            <a:r>
              <a:rPr lang="en-GB" noProof="0" dirty="0" smtClean="0"/>
              <a:t>Click icon to add picture</a:t>
            </a:r>
            <a:endParaRPr lang="en-GB" noProof="0" dirty="0"/>
          </a:p>
        </p:txBody>
      </p:sp>
      <p:sp>
        <p:nvSpPr>
          <p:cNvPr id="5" name="Picture Placeholder 7"/>
          <p:cNvSpPr>
            <a:spLocks noGrp="1"/>
          </p:cNvSpPr>
          <p:nvPr>
            <p:ph type="pic" sz="quarter" idx="14"/>
          </p:nvPr>
        </p:nvSpPr>
        <p:spPr>
          <a:xfrm>
            <a:off x="7057708" y="1874173"/>
            <a:ext cx="3205601" cy="2173406"/>
          </a:xfrm>
        </p:spPr>
        <p:txBody>
          <a:bodyPr/>
          <a:lstStyle/>
          <a:p>
            <a:r>
              <a:rPr lang="en-GB" noProof="0" dirty="0" smtClean="0"/>
              <a:t>Click icon to add picture</a:t>
            </a:r>
            <a:endParaRPr lang="en-GB" noProof="0" dirty="0"/>
          </a:p>
        </p:txBody>
      </p:sp>
      <p:sp>
        <p:nvSpPr>
          <p:cNvPr id="6" name="Picture Placeholder 7"/>
          <p:cNvSpPr>
            <a:spLocks noGrp="1"/>
          </p:cNvSpPr>
          <p:nvPr>
            <p:ph type="pic" sz="quarter" idx="15"/>
          </p:nvPr>
        </p:nvSpPr>
        <p:spPr>
          <a:xfrm>
            <a:off x="3749826" y="1874176"/>
            <a:ext cx="3205601" cy="2173406"/>
          </a:xfrm>
        </p:spPr>
        <p:txBody>
          <a:bodyPr/>
          <a:lstStyle/>
          <a:p>
            <a:r>
              <a:rPr lang="en-GB" noProof="0" dirty="0" smtClean="0"/>
              <a:t>Click icon to add picture</a:t>
            </a:r>
            <a:endParaRPr lang="en-GB" noProof="0" dirty="0"/>
          </a:p>
        </p:txBody>
      </p:sp>
      <p:sp>
        <p:nvSpPr>
          <p:cNvPr id="9" name="Text Placeholder 18"/>
          <p:cNvSpPr>
            <a:spLocks noGrp="1"/>
          </p:cNvSpPr>
          <p:nvPr>
            <p:ph idx="1" hasCustomPrompt="1"/>
          </p:nvPr>
        </p:nvSpPr>
        <p:spPr>
          <a:xfrm>
            <a:off x="441944"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18"/>
          <p:cNvSpPr>
            <a:spLocks noGrp="1"/>
          </p:cNvSpPr>
          <p:nvPr>
            <p:ph idx="16" hasCustomPrompt="1"/>
          </p:nvPr>
        </p:nvSpPr>
        <p:spPr>
          <a:xfrm>
            <a:off x="3749826"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4" name="Text Placeholder 18"/>
          <p:cNvSpPr>
            <a:spLocks noGrp="1"/>
          </p:cNvSpPr>
          <p:nvPr>
            <p:ph idx="17" hasCustomPrompt="1"/>
          </p:nvPr>
        </p:nvSpPr>
        <p:spPr>
          <a:xfrm>
            <a:off x="7057708"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19"/>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672017232"/>
      </p:ext>
    </p:extLst>
  </p:cSld>
  <p:clrMapOvr>
    <a:masterClrMapping/>
  </p:clrMapOvr>
  <p:transition>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33388" y="718270"/>
            <a:ext cx="9823450" cy="834730"/>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1" name="Title Placeholder 1"/>
          <p:cNvSpPr>
            <a:spLocks noGrp="1"/>
          </p:cNvSpPr>
          <p:nvPr>
            <p:ph type="title" hasCustomPrompt="1"/>
          </p:nvPr>
        </p:nvSpPr>
        <p:spPr>
          <a:xfrm>
            <a:off x="433388" y="349989"/>
            <a:ext cx="9823450" cy="368282"/>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765129929"/>
      </p:ext>
    </p:extLst>
  </p:cSld>
  <p:clrMapOvr>
    <a:masterClrMapping/>
  </p:clrMapOvr>
  <p:transition>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48299" y="2047982"/>
            <a:ext cx="4811558"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21"/>
          </p:nvPr>
        </p:nvSpPr>
        <p:spPr>
          <a:xfrm>
            <a:off x="5441862" y="2047982"/>
            <a:ext cx="4814976"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Content Placeholder 9"/>
          <p:cNvSpPr>
            <a:spLocks noGrp="1"/>
          </p:cNvSpPr>
          <p:nvPr>
            <p:ph sz="quarter" idx="23" hasCustomPrompt="1"/>
          </p:nvPr>
        </p:nvSpPr>
        <p:spPr>
          <a:xfrm>
            <a:off x="4060275" y="204194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12" name="Content Placeholder 10"/>
          <p:cNvSpPr>
            <a:spLocks noGrp="1"/>
          </p:cNvSpPr>
          <p:nvPr>
            <p:ph sz="quarter" idx="24" hasCustomPrompt="1"/>
          </p:nvPr>
        </p:nvSpPr>
        <p:spPr>
          <a:xfrm>
            <a:off x="9068838" y="204798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2" name="Title 1"/>
          <p:cNvSpPr>
            <a:spLocks noGrp="1"/>
          </p:cNvSpPr>
          <p:nvPr>
            <p:ph type="title" hasCustomPrompt="1"/>
          </p:nvPr>
        </p:nvSpPr>
        <p:spPr>
          <a:xfrm>
            <a:off x="433389" y="349992"/>
            <a:ext cx="9823450" cy="368278"/>
          </a:xfrm>
        </p:spPr>
        <p:txBody>
          <a:bodyPr/>
          <a:lstStyle/>
          <a:p>
            <a:r>
              <a:rPr lang="en-GB" dirty="0" smtClean="0"/>
              <a:t>Click to add title</a:t>
            </a:r>
            <a:endParaRPr lang="en-GB" noProof="0" dirty="0"/>
          </a:p>
        </p:txBody>
      </p:sp>
      <p:sp>
        <p:nvSpPr>
          <p:cNvPr id="4" name="Rectangle 3"/>
          <p:cNvSpPr/>
          <p:nvPr userDrawn="1"/>
        </p:nvSpPr>
        <p:spPr>
          <a:xfrm>
            <a:off x="432257"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5" name="Rectangle 4"/>
          <p:cNvSpPr/>
          <p:nvPr userDrawn="1"/>
        </p:nvSpPr>
        <p:spPr>
          <a:xfrm>
            <a:off x="5441800"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16"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2"/>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060655489"/>
      </p:ext>
    </p:extLst>
  </p:cSld>
  <p:clrMapOvr>
    <a:masterClrMapping/>
  </p:clrMapOvr>
  <p:transition>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18" name="Text Placeholder 8"/>
          <p:cNvSpPr>
            <a:spLocks noGrp="1"/>
          </p:cNvSpPr>
          <p:nvPr>
            <p:ph type="body" sz="quarter" idx="17"/>
          </p:nvPr>
        </p:nvSpPr>
        <p:spPr>
          <a:xfrm>
            <a:off x="432257" y="2047982"/>
            <a:ext cx="4827600"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9" name="Text Placeholder 8"/>
          <p:cNvSpPr>
            <a:spLocks noGrp="1"/>
          </p:cNvSpPr>
          <p:nvPr>
            <p:ph type="body" sz="quarter" idx="21"/>
          </p:nvPr>
        </p:nvSpPr>
        <p:spPr>
          <a:xfrm>
            <a:off x="5441862" y="2047982"/>
            <a:ext cx="4814976"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0" name="Title 1"/>
          <p:cNvSpPr>
            <a:spLocks noGrp="1"/>
          </p:cNvSpPr>
          <p:nvPr>
            <p:ph type="title"/>
          </p:nvPr>
        </p:nvSpPr>
        <p:spPr>
          <a:xfrm>
            <a:off x="433389" y="349992"/>
            <a:ext cx="9823450" cy="368278"/>
          </a:xfrm>
        </p:spPr>
        <p:txBody>
          <a:bodyPr/>
          <a:lstStyle/>
          <a:p>
            <a:r>
              <a:rPr lang="en-GB" noProof="0" dirty="0" smtClean="0"/>
              <a:t>Click to edit Master title style</a:t>
            </a:r>
            <a:endParaRPr lang="en-GB" noProof="0" dirty="0"/>
          </a:p>
        </p:txBody>
      </p:sp>
      <p:sp>
        <p:nvSpPr>
          <p:cNvPr id="21" name="Rectangle 20"/>
          <p:cNvSpPr/>
          <p:nvPr userDrawn="1"/>
        </p:nvSpPr>
        <p:spPr>
          <a:xfrm>
            <a:off x="432257"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2" name="Rectangle 21"/>
          <p:cNvSpPr/>
          <p:nvPr userDrawn="1"/>
        </p:nvSpPr>
        <p:spPr>
          <a:xfrm>
            <a:off x="5441800"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5"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26" name="Text Placeholder 8"/>
          <p:cNvSpPr>
            <a:spLocks noGrp="1"/>
          </p:cNvSpPr>
          <p:nvPr>
            <p:ph type="body" sz="quarter" idx="22"/>
          </p:nvPr>
        </p:nvSpPr>
        <p:spPr>
          <a:xfrm>
            <a:off x="432257" y="4590656"/>
            <a:ext cx="4835622"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7" name="Text Placeholder 8"/>
          <p:cNvSpPr>
            <a:spLocks noGrp="1"/>
          </p:cNvSpPr>
          <p:nvPr>
            <p:ph type="body" sz="quarter" idx="23"/>
          </p:nvPr>
        </p:nvSpPr>
        <p:spPr>
          <a:xfrm>
            <a:off x="5435600" y="4590656"/>
            <a:ext cx="4829260"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8" name="Rectangle 27"/>
          <p:cNvSpPr/>
          <p:nvPr userDrawn="1"/>
        </p:nvSpPr>
        <p:spPr>
          <a:xfrm>
            <a:off x="440279" y="4422538"/>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9" name="Rectangle 28"/>
          <p:cNvSpPr/>
          <p:nvPr userDrawn="1"/>
        </p:nvSpPr>
        <p:spPr>
          <a:xfrm>
            <a:off x="5449822" y="4422538"/>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 name="Footer Placeholder 1"/>
          <p:cNvSpPr>
            <a:spLocks noGrp="1"/>
          </p:cNvSpPr>
          <p:nvPr>
            <p:ph type="ftr" sz="quarter" idx="26"/>
          </p:nvPr>
        </p:nvSpPr>
        <p:spPr/>
        <p:txBody>
          <a:bodyPr/>
          <a:lstStyle/>
          <a:p>
            <a:r>
              <a:rPr lang="en-GB" smtClean="0">
                <a:solidFill>
                  <a:srgbClr val="000000"/>
                </a:solidFill>
              </a:rPr>
              <a:t>DRAFT: Prudential TCFD Readiness Report </a:t>
            </a:r>
            <a:endParaRPr lang="en-GB" dirty="0">
              <a:solidFill>
                <a:srgbClr val="000000"/>
              </a:solidFill>
            </a:endParaRPr>
          </a:p>
        </p:txBody>
      </p:sp>
      <p:sp>
        <p:nvSpPr>
          <p:cNvPr id="17" name="Content Placeholder 9"/>
          <p:cNvSpPr>
            <a:spLocks noGrp="1"/>
          </p:cNvSpPr>
          <p:nvPr>
            <p:ph sz="quarter" idx="27" hasCustomPrompt="1"/>
          </p:nvPr>
        </p:nvSpPr>
        <p:spPr>
          <a:xfrm>
            <a:off x="4060275" y="204194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2" name="Content Placeholder 10"/>
          <p:cNvSpPr>
            <a:spLocks noGrp="1"/>
          </p:cNvSpPr>
          <p:nvPr>
            <p:ph sz="quarter" idx="28" hasCustomPrompt="1"/>
          </p:nvPr>
        </p:nvSpPr>
        <p:spPr>
          <a:xfrm>
            <a:off x="9068838" y="204798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3" name="Content Placeholder 11"/>
          <p:cNvSpPr>
            <a:spLocks noGrp="1"/>
          </p:cNvSpPr>
          <p:nvPr>
            <p:ph sz="quarter" idx="29" hasCustomPrompt="1"/>
          </p:nvPr>
        </p:nvSpPr>
        <p:spPr>
          <a:xfrm>
            <a:off x="4060275" y="4590656"/>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4" name="Content Placeholder 12"/>
          <p:cNvSpPr>
            <a:spLocks noGrp="1"/>
          </p:cNvSpPr>
          <p:nvPr>
            <p:ph sz="quarter" idx="24" hasCustomPrompt="1"/>
          </p:nvPr>
        </p:nvSpPr>
        <p:spPr>
          <a:xfrm>
            <a:off x="9068838" y="4596696"/>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Tree>
    <p:extLst>
      <p:ext uri="{BB962C8B-B14F-4D97-AF65-F5344CB8AC3E}">
        <p14:creationId xmlns:p14="http://schemas.microsoft.com/office/powerpoint/2010/main" val="2691291457"/>
      </p:ext>
    </p:extLst>
  </p:cSld>
  <p:clrMapOvr>
    <a:masterClrMapping/>
  </p:clrMapOvr>
  <p:transition>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7"/>
            <a:ext cx="9823450" cy="368284"/>
          </a:xfrm>
        </p:spPr>
        <p:txBody>
          <a:bodyPr/>
          <a:lstStyle/>
          <a:p>
            <a:r>
              <a:rPr lang="en-GB" noProof="0" dirty="0" smtClean="0"/>
              <a:t>Click to edit Master title style</a:t>
            </a:r>
            <a:endParaRPr lang="en-GB" noProof="0" dirty="0"/>
          </a:p>
        </p:txBody>
      </p:sp>
      <p:sp>
        <p:nvSpPr>
          <p:cNvPr id="4" name="Rectangle 3"/>
          <p:cNvSpPr/>
          <p:nvPr userDrawn="1"/>
        </p:nvSpPr>
        <p:spPr>
          <a:xfrm>
            <a:off x="3764376" y="1880515"/>
            <a:ext cx="31680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5" name="Rectangle 4"/>
          <p:cNvSpPr/>
          <p:nvPr userDrawn="1"/>
        </p:nvSpPr>
        <p:spPr>
          <a:xfrm>
            <a:off x="433387" y="1874175"/>
            <a:ext cx="3168000" cy="658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6" name="Rectangle 5"/>
          <p:cNvSpPr/>
          <p:nvPr userDrawn="1"/>
        </p:nvSpPr>
        <p:spPr>
          <a:xfrm>
            <a:off x="7092674" y="1880515"/>
            <a:ext cx="31680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7" name="Text Placeholder 8"/>
          <p:cNvSpPr>
            <a:spLocks noGrp="1"/>
          </p:cNvSpPr>
          <p:nvPr>
            <p:ph type="body" sz="quarter" idx="17"/>
          </p:nvPr>
        </p:nvSpPr>
        <p:spPr>
          <a:xfrm>
            <a:off x="3780890" y="2040871"/>
            <a:ext cx="3151486"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8"/>
          </p:nvPr>
        </p:nvSpPr>
        <p:spPr>
          <a:xfrm>
            <a:off x="433388" y="2040871"/>
            <a:ext cx="3154362"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9"/>
          </p:nvPr>
        </p:nvSpPr>
        <p:spPr>
          <a:xfrm>
            <a:off x="7102475" y="2040871"/>
            <a:ext cx="3154363"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3" hasCustomPrompt="1"/>
          </p:nvPr>
        </p:nvSpPr>
        <p:spPr>
          <a:xfrm>
            <a:off x="439924" y="718270"/>
            <a:ext cx="9816913"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26852989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32000" y="1835675"/>
            <a:ext cx="8156375" cy="5199027"/>
          </a:xfrm>
          <a:prstGeom prst="rect">
            <a:avLst/>
          </a:prstGeom>
        </p:spPr>
        <p:txBody>
          <a:bodyPr/>
          <a:lstStyle>
            <a:lvl1pPr>
              <a:tabLst>
                <a:tab pos="7289979" algn="r"/>
              </a:tabLst>
              <a:defRPr/>
            </a:lvl1pPr>
            <a:lvl2pPr>
              <a:tabLst>
                <a:tab pos="7289979" algn="r"/>
              </a:tabLst>
              <a:defRPr/>
            </a:lvl2pPr>
            <a:lvl3pPr>
              <a:tabLst>
                <a:tab pos="7289979" algn="r"/>
              </a:tabLst>
              <a:defRPr/>
            </a:lvl3pPr>
            <a:lvl4pPr>
              <a:tabLst>
                <a:tab pos="7289979" algn="r"/>
              </a:tabLst>
              <a:defRPr/>
            </a:lvl4pPr>
            <a:lvl5pPr>
              <a:tabLst>
                <a:tab pos="5448137" algn="r"/>
              </a:tabLst>
              <a:defRPr baseline="0"/>
            </a:lvl5pPr>
            <a:lvl6pPr marL="386088" indent="0">
              <a:buNone/>
              <a:tabLst>
                <a:tab pos="7289979" algn="r"/>
              </a:tabLst>
              <a:defRPr/>
            </a:lvl6pPr>
            <a:lvl7pPr>
              <a:tabLst>
                <a:tab pos="7289979" algn="r"/>
              </a:tabLst>
              <a:defRPr/>
            </a:lvl7pPr>
            <a:lvl8pPr>
              <a:tabLst>
                <a:tab pos="7289979" algn="r"/>
              </a:tabLst>
              <a:defRPr/>
            </a:lvl8pPr>
            <a:lvl9pPr>
              <a:tabLst>
                <a:tab pos="7289979" algn="r"/>
              </a:tabLst>
              <a:defRPr/>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7" name="Title Placeholder 1"/>
          <p:cNvSpPr>
            <a:spLocks noGrp="1"/>
          </p:cNvSpPr>
          <p:nvPr>
            <p:ph type="title" hasCustomPrompt="1"/>
          </p:nvPr>
        </p:nvSpPr>
        <p:spPr>
          <a:xfrm>
            <a:off x="432000" y="349990"/>
            <a:ext cx="9824838" cy="769968"/>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198783042"/>
      </p:ext>
    </p:extLst>
  </p:cSld>
  <p:clrMapOvr>
    <a:masterClrMapping/>
  </p:clrMapOvr>
  <p:transitio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439927" y="349989"/>
            <a:ext cx="9816912" cy="368282"/>
          </a:xfrm>
        </p:spPr>
        <p:txBody>
          <a:bodyPr/>
          <a:lstStyle/>
          <a:p>
            <a:r>
              <a:rPr lang="en-GB" noProof="0" dirty="0" smtClean="0"/>
              <a:t>Click to edit Master title style</a:t>
            </a:r>
            <a:endParaRPr lang="en-GB" noProof="0" dirty="0"/>
          </a:p>
        </p:txBody>
      </p:sp>
      <p:sp>
        <p:nvSpPr>
          <p:cNvPr id="4" name="Text Placeholder 8"/>
          <p:cNvSpPr>
            <a:spLocks noGrp="1"/>
          </p:cNvSpPr>
          <p:nvPr>
            <p:ph type="body" sz="quarter" idx="17"/>
          </p:nvPr>
        </p:nvSpPr>
        <p:spPr>
          <a:xfrm>
            <a:off x="464340"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Text Placeholder 8"/>
          <p:cNvSpPr>
            <a:spLocks noGrp="1"/>
          </p:cNvSpPr>
          <p:nvPr>
            <p:ph type="body" sz="quarter" idx="18"/>
          </p:nvPr>
        </p:nvSpPr>
        <p:spPr>
          <a:xfrm>
            <a:off x="7952698"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ext Placeholder 8"/>
          <p:cNvSpPr>
            <a:spLocks noGrp="1"/>
          </p:cNvSpPr>
          <p:nvPr>
            <p:ph type="body" sz="quarter" idx="19"/>
          </p:nvPr>
        </p:nvSpPr>
        <p:spPr>
          <a:xfrm>
            <a:off x="2960460"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7" name="Text Placeholder 8"/>
          <p:cNvSpPr>
            <a:spLocks noGrp="1"/>
          </p:cNvSpPr>
          <p:nvPr>
            <p:ph type="body" sz="quarter" idx="20"/>
          </p:nvPr>
        </p:nvSpPr>
        <p:spPr>
          <a:xfrm>
            <a:off x="5456578"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3" hasCustomPrompt="1"/>
          </p:nvPr>
        </p:nvSpPr>
        <p:spPr>
          <a:xfrm>
            <a:off x="439926" y="718270"/>
            <a:ext cx="9816912"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789541057"/>
      </p:ext>
    </p:extLst>
  </p:cSld>
  <p:clrMapOvr>
    <a:masterClrMapping/>
  </p:clrMapOvr>
  <p:transition>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9" name="Title Placeholder 1"/>
          <p:cNvSpPr>
            <a:spLocks noGrp="1"/>
          </p:cNvSpPr>
          <p:nvPr>
            <p:ph type="title" hasCustomPrompt="1"/>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0" name="Text Placeholder 18"/>
          <p:cNvSpPr>
            <a:spLocks noGrp="1"/>
          </p:cNvSpPr>
          <p:nvPr>
            <p:ph idx="1"/>
          </p:nvPr>
        </p:nvSpPr>
        <p:spPr>
          <a:xfrm>
            <a:off x="433389" y="1835675"/>
            <a:ext cx="4912520" cy="519902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192547025"/>
      </p:ext>
    </p:extLst>
  </p:cSld>
  <p:clrMapOvr>
    <a:masterClrMapping/>
  </p:clrMapOvr>
  <p:transition>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6"/>
            <a:ext cx="9823450" cy="762967"/>
          </a:xfrm>
        </p:spPr>
        <p:txBody>
          <a:bodyPr/>
          <a:lstStyle/>
          <a:p>
            <a:r>
              <a:rPr lang="en-GB" dirty="0" smtClean="0"/>
              <a:t>Click to edit Master title style</a:t>
            </a:r>
            <a:endParaRPr lang="en-GB" dirty="0"/>
          </a:p>
        </p:txBody>
      </p:sp>
      <p:sp>
        <p:nvSpPr>
          <p:cNvPr id="3" name="Footer Placeholder 2"/>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227035193"/>
      </p:ext>
    </p:extLst>
  </p:cSld>
  <p:clrMapOvr>
    <a:masterClrMapping/>
  </p:clrMapOvr>
  <p:transition>
    <p:fad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28011970"/>
      </p:ext>
    </p:extLst>
  </p:cSld>
  <p:clrMapOvr>
    <a:masterClrMapping/>
  </p:clrMapOvr>
  <p:transition>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7"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18"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19" name="SD_InternalExternal"/>
          <p:cNvSpPr>
            <a:spLocks/>
          </p:cNvSpPr>
          <p:nvPr userDrawn="1"/>
        </p:nvSpPr>
        <p:spPr bwMode="auto">
          <a:xfrm>
            <a:off x="435009" y="3779838"/>
            <a:ext cx="8153365" cy="3254375"/>
          </a:xfrm>
          <a:prstGeom prst="rect">
            <a:avLst/>
          </a:prstGeom>
          <a:noFill/>
          <a:ln w="9525">
            <a:noFill/>
            <a:miter lim="800000"/>
            <a:headEnd/>
            <a:tailEnd/>
          </a:ln>
        </p:spPr>
        <p:txBody>
          <a:bodyPr lIns="0" tIns="0" rIns="0" bIns="0" anchor="b"/>
          <a:lstStyle/>
          <a:p>
            <a:pPr defTabSz="1162573">
              <a:buClr>
                <a:srgbClr val="000000"/>
              </a:buClr>
              <a:buSzPct val="80000"/>
              <a:buFont typeface="Wingdings" pitchFamily="2" charset="2"/>
              <a:buNone/>
            </a:pPr>
            <a:r>
              <a:rPr lang="en-GB" sz="900" noProof="1" smtClean="0">
                <a:solidFill>
                  <a:srgbClr val="000000"/>
                </a:solidFill>
              </a:rPr>
              <a:t>[Legal text]</a:t>
            </a:r>
          </a:p>
        </p:txBody>
      </p:sp>
    </p:spTree>
    <p:extLst>
      <p:ext uri="{BB962C8B-B14F-4D97-AF65-F5344CB8AC3E}">
        <p14:creationId xmlns:p14="http://schemas.microsoft.com/office/powerpoint/2010/main" val="268537245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userDrawn="1">
  <p:cSld name="Title Slide - Black">
    <p:bg bwMode="gray">
      <p:bgRef idx="1001">
        <a:schemeClr val="bg1"/>
      </p:bgRef>
    </p:bg>
    <p:spTree>
      <p:nvGrpSpPr>
        <p:cNvPr id="1" name=""/>
        <p:cNvGrpSpPr/>
        <p:nvPr/>
      </p:nvGrpSpPr>
      <p:grpSpPr>
        <a:xfrm>
          <a:off x="0" y="0"/>
          <a:ext cx="0" cy="0"/>
          <a:chOff x="0" y="0"/>
          <a:chExt cx="0" cy="0"/>
        </a:xfrm>
      </p:grpSpPr>
      <p:pic>
        <p:nvPicPr>
          <p:cNvPr id="4" name="Background 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691813" cy="7559675"/>
          </a:xfrm>
          <a:prstGeom prst="rect">
            <a:avLst/>
          </a:prstGeom>
        </p:spPr>
      </p:pic>
      <p:sp>
        <p:nvSpPr>
          <p:cNvPr id="15" name="SD_LAN_peDocumentDate"/>
          <p:cNvSpPr>
            <a:spLocks noGrp="1"/>
          </p:cNvSpPr>
          <p:nvPr>
            <p:ph type="body" sz="quarter" idx="14" hasCustomPrompt="1"/>
          </p:nvPr>
        </p:nvSpPr>
        <p:spPr>
          <a:xfrm>
            <a:off x="439924" y="7028397"/>
            <a:ext cx="8071657" cy="306237"/>
          </a:xfrm>
        </p:spPr>
        <p:txBody>
          <a:bodyPr lIns="10800"/>
          <a:lstStyle>
            <a:lvl1pPr>
              <a:lnSpc>
                <a:spcPct val="106000"/>
              </a:lnSpc>
              <a:spcAft>
                <a:spcPts val="0"/>
              </a:spcAft>
              <a:defRPr sz="1102"/>
            </a:lvl1pPr>
          </a:lstStyle>
          <a:p>
            <a:pPr lvl="0"/>
            <a:r>
              <a:rPr lang="en-GB" dirty="0" smtClean="0"/>
              <a:t>Name | Date</a:t>
            </a:r>
          </a:p>
        </p:txBody>
      </p:sp>
      <p:sp>
        <p:nvSpPr>
          <p:cNvPr id="9" name="Picture Placeholder 8"/>
          <p:cNvSpPr>
            <a:spLocks noGrp="1" noChangeAspect="1"/>
          </p:cNvSpPr>
          <p:nvPr>
            <p:ph type="pic" sz="quarter" idx="11"/>
          </p:nvPr>
        </p:nvSpPr>
        <p:spPr>
          <a:xfrm>
            <a:off x="2197518" y="801603"/>
            <a:ext cx="6314063" cy="5952500"/>
          </a:xfrm>
          <a:prstGeom prst="rect">
            <a:avLst/>
          </a:prstGeom>
        </p:spPr>
        <p:txBody>
          <a:bodyPr/>
          <a:lstStyle>
            <a:lvl1pPr>
              <a:defRPr>
                <a:solidFill>
                  <a:schemeClr val="tx1"/>
                </a:solidFill>
              </a:defRPr>
            </a:lvl1pPr>
          </a:lstStyle>
          <a:p>
            <a:r>
              <a:rPr lang="en-GB" noProof="0" dirty="0" smtClean="0"/>
              <a:t>Drag picture to placeholder or click icon to add</a:t>
            </a:r>
            <a:endParaRPr lang="en-GB" noProof="0" dirty="0"/>
          </a:p>
        </p:txBody>
      </p:sp>
      <p:sp>
        <p:nvSpPr>
          <p:cNvPr id="2" name="SD_LAN_pePresentationTitle"/>
          <p:cNvSpPr>
            <a:spLocks noGrp="1"/>
          </p:cNvSpPr>
          <p:nvPr>
            <p:ph type="ctrTitle" hasCustomPrompt="1"/>
          </p:nvPr>
        </p:nvSpPr>
        <p:spPr bwMode="gray">
          <a:xfrm>
            <a:off x="441974" y="6061010"/>
            <a:ext cx="4903933" cy="357150"/>
          </a:xfrm>
        </p:spPr>
        <p:txBody>
          <a:bodyPr anchor="b" anchorCtr="0">
            <a:noAutofit/>
          </a:bodyPr>
          <a:lstStyle>
            <a:lvl1pPr algn="l">
              <a:lnSpc>
                <a:spcPct val="100000"/>
              </a:lnSpc>
              <a:defRPr sz="1984" b="1">
                <a:solidFill>
                  <a:schemeClr val="tx1"/>
                </a:solidFill>
                <a:latin typeface="+mj-lt"/>
                <a:ea typeface="Open Sans" panose="020B0606030504020204" pitchFamily="34" charset="0"/>
                <a:cs typeface="Arial" panose="020B0604020202020204" pitchFamily="34" charset="0"/>
              </a:defRPr>
            </a:lvl1pPr>
          </a:lstStyle>
          <a:p>
            <a:r>
              <a:rPr lang="en-GB" dirty="0" smtClean="0"/>
              <a:t>Presentation title runs here</a:t>
            </a:r>
            <a:endParaRPr lang="en-GB" noProof="0" dirty="0"/>
          </a:p>
        </p:txBody>
      </p:sp>
      <p:sp>
        <p:nvSpPr>
          <p:cNvPr id="3" name="SD_LAN_pePresentationSubtitle"/>
          <p:cNvSpPr>
            <a:spLocks noGrp="1"/>
          </p:cNvSpPr>
          <p:nvPr>
            <p:ph type="subTitle" idx="1" hasCustomPrompt="1"/>
          </p:nvPr>
        </p:nvSpPr>
        <p:spPr bwMode="gray">
          <a:xfrm>
            <a:off x="441975" y="6464227"/>
            <a:ext cx="4903931" cy="557380"/>
          </a:xfrm>
          <a:prstGeom prst="rect">
            <a:avLst/>
          </a:prstGeom>
        </p:spPr>
        <p:txBody>
          <a:bodyPr lIns="0" tIns="0" rIns="0" bIns="0">
            <a:noAutofit/>
          </a:bodyPr>
          <a:lstStyle>
            <a:lvl1pPr marL="0" indent="0" algn="l">
              <a:lnSpc>
                <a:spcPct val="100000"/>
              </a:lnSpc>
              <a:spcAft>
                <a:spcPts val="0"/>
              </a:spcAft>
              <a:buNone/>
              <a:defRPr sz="1764">
                <a:solidFill>
                  <a:schemeClr val="tx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pPr lvl="0"/>
            <a:r>
              <a:rPr lang="en-GB" dirty="0" smtClean="0"/>
              <a:t>Subtitle here two lines max</a:t>
            </a:r>
          </a:p>
        </p:txBody>
      </p:sp>
      <p:sp>
        <p:nvSpPr>
          <p:cNvPr id="10" name="SD_ART_Logo_White"/>
          <p:cNvSpPr/>
          <p:nvPr userDrawn="1"/>
        </p:nvSpPr>
        <p:spPr>
          <a:xfrm>
            <a:off x="444252" y="414574"/>
            <a:ext cx="2166514" cy="89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9" dirty="0" smtClean="0">
              <a:solidFill>
                <a:srgbClr val="FFFFFF"/>
              </a:solidFill>
            </a:endParaRPr>
          </a:p>
        </p:txBody>
      </p:sp>
      <p:pic>
        <p:nvPicPr>
          <p:cNvPr id="6" name="SD_ART_Logo_White_bmkAr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252" y="414574"/>
            <a:ext cx="2166514" cy="895260"/>
          </a:xfrm>
          <a:prstGeom prst="rect">
            <a:avLst/>
          </a:prstGeom>
        </p:spPr>
      </p:pic>
      <p:sp>
        <p:nvSpPr>
          <p:cNvPr id="5" name="Footer Placeholder 4" hidden="1"/>
          <p:cNvSpPr>
            <a:spLocks noGrp="1"/>
          </p:cNvSpPr>
          <p:nvPr>
            <p:ph type="ftr" sz="quarter" idx="12"/>
          </p:nvPr>
        </p:nvSpPr>
        <p:spPr/>
        <p:txBody>
          <a:bodyPr/>
          <a:lstStyle>
            <a:lvl1pPr>
              <a:defRPr>
                <a:solidFill>
                  <a:schemeClr val="bg1"/>
                </a:solidFill>
              </a:defRPr>
            </a:lvl1p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500926571"/>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22" name="SD_LAN_peReportTitle"/>
          <p:cNvSpPr>
            <a:spLocks noGrp="1"/>
          </p:cNvSpPr>
          <p:nvPr>
            <p:ph type="ctrTitle" hasCustomPrompt="1"/>
          </p:nvPr>
        </p:nvSpPr>
        <p:spPr bwMode="gray">
          <a:xfrm>
            <a:off x="416773" y="6092575"/>
            <a:ext cx="4833321" cy="383150"/>
          </a:xfrm>
        </p:spPr>
        <p:txBody>
          <a:bodyPr anchor="b" anchorCtr="0">
            <a:noAutofit/>
          </a:bodyPr>
          <a:lstStyle>
            <a:lvl1pPr algn="l">
              <a:lnSpc>
                <a:spcPct val="100000"/>
              </a:lnSpc>
              <a:defRPr sz="2200" b="1">
                <a:solidFill>
                  <a:schemeClr val="tx1"/>
                </a:solidFill>
                <a:latin typeface="+mj-lt"/>
                <a:ea typeface="Open Sans" panose="020B0606030504020204" pitchFamily="34" charset="0"/>
                <a:cs typeface="Open Sans" panose="020B0606030504020204" pitchFamily="34" charset="0"/>
              </a:defRPr>
            </a:lvl1pPr>
          </a:lstStyle>
          <a:p>
            <a:r>
              <a:rPr lang="en-GB" dirty="0" smtClean="0"/>
              <a:t>Report title runs here</a:t>
            </a:r>
            <a:endParaRPr lang="en-GB" noProof="0" dirty="0"/>
          </a:p>
        </p:txBody>
      </p:sp>
      <p:sp>
        <p:nvSpPr>
          <p:cNvPr id="24" name="SD_LAN_peReportSubtitle"/>
          <p:cNvSpPr>
            <a:spLocks noGrp="1"/>
          </p:cNvSpPr>
          <p:nvPr>
            <p:ph type="subTitle" idx="1" hasCustomPrompt="1"/>
          </p:nvPr>
        </p:nvSpPr>
        <p:spPr bwMode="gray">
          <a:xfrm>
            <a:off x="413883" y="6475599"/>
            <a:ext cx="4834392" cy="559099"/>
          </a:xfrm>
          <a:prstGeom prst="rect">
            <a:avLst/>
          </a:prstGeom>
        </p:spPr>
        <p:txBody>
          <a:bodyPr lIns="0" tIns="0" rIns="0" bIns="0">
            <a:noAutofit/>
          </a:bodyPr>
          <a:lstStyle>
            <a:lvl1pPr marL="0" indent="0" algn="l">
              <a:lnSpc>
                <a:spcPct val="100000"/>
              </a:lnSpc>
              <a:spcAft>
                <a:spcPts val="0"/>
              </a:spcAft>
              <a:buNone/>
              <a:defRPr sz="1800">
                <a:solidFill>
                  <a:schemeClr val="tx1"/>
                </a:solidFill>
              </a:defRPr>
            </a:lvl1pPr>
            <a:lvl2pPr marL="495283" indent="0" algn="ctr">
              <a:buNone/>
              <a:defRPr sz="2167"/>
            </a:lvl2pPr>
            <a:lvl3pPr marL="990564" indent="0" algn="ctr">
              <a:buNone/>
              <a:defRPr sz="1950"/>
            </a:lvl3pPr>
            <a:lvl4pPr marL="1485846" indent="0" algn="ctr">
              <a:buNone/>
              <a:defRPr sz="1733"/>
            </a:lvl4pPr>
            <a:lvl5pPr marL="1981127" indent="0" algn="ctr">
              <a:buNone/>
              <a:defRPr sz="1733"/>
            </a:lvl5pPr>
            <a:lvl6pPr marL="2476410" indent="0" algn="ctr">
              <a:buNone/>
              <a:defRPr sz="1733"/>
            </a:lvl6pPr>
            <a:lvl7pPr marL="2971692" indent="0" algn="ctr">
              <a:buNone/>
              <a:defRPr sz="1733"/>
            </a:lvl7pPr>
            <a:lvl8pPr marL="3466973" indent="0" algn="ctr">
              <a:buNone/>
              <a:defRPr sz="1733"/>
            </a:lvl8pPr>
            <a:lvl9pPr marL="3962255" indent="0" algn="ctr">
              <a:buNone/>
              <a:defRPr sz="1733"/>
            </a:lvl9pPr>
          </a:lstStyle>
          <a:p>
            <a:pPr lvl="0"/>
            <a:r>
              <a:rPr lang="en-GB" dirty="0" smtClean="0"/>
              <a:t>Subtitle here two lines max</a:t>
            </a:r>
          </a:p>
        </p:txBody>
      </p:sp>
      <p:sp>
        <p:nvSpPr>
          <p:cNvPr id="9" name="Picture Placeholder 8"/>
          <p:cNvSpPr>
            <a:spLocks noGrp="1" noChangeAspect="1"/>
          </p:cNvSpPr>
          <p:nvPr>
            <p:ph type="pic" sz="quarter" idx="11"/>
          </p:nvPr>
        </p:nvSpPr>
        <p:spPr>
          <a:xfrm>
            <a:off x="2646700" y="784072"/>
            <a:ext cx="5400000" cy="5400000"/>
          </a:xfrm>
          <a:prstGeom prst="rect">
            <a:avLst/>
          </a:prstGeom>
        </p:spPr>
        <p:txBody>
          <a:bodyPr/>
          <a:lstStyle/>
          <a:p>
            <a:r>
              <a:rPr lang="en-GB" dirty="0" smtClean="0"/>
              <a:t>Click icon to add picture</a:t>
            </a:r>
            <a:endParaRPr lang="en-GB" dirty="0"/>
          </a:p>
        </p:txBody>
      </p:sp>
      <p:sp>
        <p:nvSpPr>
          <p:cNvPr id="2" name="Footer Placeholder 1" hidden="1"/>
          <p:cNvSpPr>
            <a:spLocks noGrp="1"/>
          </p:cNvSpPr>
          <p:nvPr>
            <p:ph type="ftr" sz="quarter" idx="12"/>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9"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21"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10" name="SD_LAN_peDocumentDate"/>
          <p:cNvSpPr>
            <a:spLocks noGrp="1"/>
          </p:cNvSpPr>
          <p:nvPr>
            <p:ph type="body" sz="quarter" idx="14" hasCustomPrompt="1"/>
          </p:nvPr>
        </p:nvSpPr>
        <p:spPr>
          <a:xfrm>
            <a:off x="426452" y="7034213"/>
            <a:ext cx="7605958" cy="277813"/>
          </a:xfrm>
        </p:spPr>
        <p:txBody>
          <a:bodyPr lIns="0"/>
          <a:lstStyle>
            <a:lvl1pPr>
              <a:lnSpc>
                <a:spcPct val="106000"/>
              </a:lnSpc>
              <a:spcAft>
                <a:spcPts val="0"/>
              </a:spcAft>
              <a:defRPr sz="1000"/>
            </a:lvl1pPr>
          </a:lstStyle>
          <a:p>
            <a:pPr lvl="0"/>
            <a:r>
              <a:rPr lang="en-GB" dirty="0" smtClean="0"/>
              <a:t>Name | Date</a:t>
            </a:r>
          </a:p>
        </p:txBody>
      </p:sp>
    </p:spTree>
    <p:extLst>
      <p:ext uri="{BB962C8B-B14F-4D97-AF65-F5344CB8AC3E}">
        <p14:creationId xmlns:p14="http://schemas.microsoft.com/office/powerpoint/2010/main" val="292482794"/>
      </p:ext>
    </p:extLst>
  </p:cSld>
  <p:clrMapOvr>
    <a:masterClrMapping/>
  </p:clrMapOvr>
  <p:transition>
    <p:fade/>
  </p:transition>
  <p:extLst mod="1">
    <p:ext uri="{DCECCB84-F9BA-43D5-87BE-67443E8EF086}">
      <p15:sldGuideLst xmlns:p15="http://schemas.microsoft.com/office/powerpoint/2012/main">
        <p15:guide id="1" orient="horz" pos="4507">
          <p15:clr>
            <a:srgbClr val="FBAE4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SD_LAN_peProposalTitle"/>
          <p:cNvSpPr>
            <a:spLocks noGrp="1" noChangeAspect="1"/>
          </p:cNvSpPr>
          <p:nvPr>
            <p:ph type="ctrTitle" hasCustomPrompt="1"/>
          </p:nvPr>
        </p:nvSpPr>
        <p:spPr bwMode="gray">
          <a:xfrm>
            <a:off x="3276700" y="1709838"/>
            <a:ext cx="4140000" cy="4140000"/>
          </a:xfrm>
          <a:prstGeom prst="ellipse">
            <a:avLst/>
          </a:prstGeom>
          <a:ln w="25400">
            <a:solidFill>
              <a:schemeClr val="accent1"/>
            </a:solidFill>
          </a:ln>
        </p:spPr>
        <p:txBody>
          <a:bodyPr lIns="108000" tIns="108000" rIns="108000" bIns="108000" anchor="ctr" anchorCtr="0">
            <a:normAutofit/>
          </a:bodyPr>
          <a:lstStyle>
            <a:lvl1pPr algn="ctr">
              <a:lnSpc>
                <a:spcPts val="4200"/>
              </a:lnSpc>
              <a:defRPr sz="3800" b="0">
                <a:solidFill>
                  <a:schemeClr val="tx1"/>
                </a:solidFill>
                <a:latin typeface="+mj-lt"/>
                <a:ea typeface="Open Sans" panose="020B0606030504020204" pitchFamily="34" charset="0"/>
                <a:cs typeface="Open Sans" panose="020B0606030504020204" pitchFamily="34" charset="0"/>
              </a:defRPr>
            </a:lvl1pPr>
          </a:lstStyle>
          <a:p>
            <a:r>
              <a:rPr lang="en-GB" dirty="0" smtClean="0"/>
              <a:t>Title runs here</a:t>
            </a:r>
            <a:endParaRPr lang="en-GB" noProof="0" dirty="0"/>
          </a:p>
        </p:txBody>
      </p:sp>
      <p:sp>
        <p:nvSpPr>
          <p:cNvPr id="3" name="SD_LAN_peProposalSubtitle"/>
          <p:cNvSpPr>
            <a:spLocks noGrp="1"/>
          </p:cNvSpPr>
          <p:nvPr>
            <p:ph type="subTitle" idx="1" hasCustomPrompt="1"/>
          </p:nvPr>
        </p:nvSpPr>
        <p:spPr bwMode="gray">
          <a:xfrm>
            <a:off x="414000" y="6464231"/>
            <a:ext cx="4783901" cy="557380"/>
          </a:xfrm>
          <a:prstGeom prst="rect">
            <a:avLst/>
          </a:prstGeom>
        </p:spPr>
        <p:txBody>
          <a:bodyPr lIns="0" tIns="0" rIns="0" bIns="0" anchor="b" anchorCtr="0">
            <a:noAutofit/>
          </a:bodyPr>
          <a:lstStyle>
            <a:lvl1pPr marL="0" indent="0" algn="l">
              <a:lnSpc>
                <a:spcPct val="100000"/>
              </a:lnSpc>
              <a:spcAft>
                <a:spcPts val="0"/>
              </a:spcAft>
              <a:buNone/>
              <a:defRPr sz="1800">
                <a:solidFill>
                  <a:schemeClr val="tx1"/>
                </a:solidFill>
              </a:defRPr>
            </a:lvl1pPr>
            <a:lvl2pPr marL="495286" indent="0" algn="ctr">
              <a:buNone/>
              <a:defRPr sz="2167"/>
            </a:lvl2pPr>
            <a:lvl3pPr marL="990571" indent="0" algn="ctr">
              <a:buNone/>
              <a:defRPr sz="1950"/>
            </a:lvl3pPr>
            <a:lvl4pPr marL="1485856" indent="0" algn="ctr">
              <a:buNone/>
              <a:defRPr sz="1733"/>
            </a:lvl4pPr>
            <a:lvl5pPr marL="1981140" indent="0" algn="ctr">
              <a:buNone/>
              <a:defRPr sz="1733"/>
            </a:lvl5pPr>
            <a:lvl6pPr marL="2476426" indent="0" algn="ctr">
              <a:buNone/>
              <a:defRPr sz="1733"/>
            </a:lvl6pPr>
            <a:lvl7pPr marL="2971711" indent="0" algn="ctr">
              <a:buNone/>
              <a:defRPr sz="1733"/>
            </a:lvl7pPr>
            <a:lvl8pPr marL="3466995" indent="0" algn="ctr">
              <a:buNone/>
              <a:defRPr sz="1733"/>
            </a:lvl8pPr>
            <a:lvl9pPr marL="3962281" indent="0" algn="ctr">
              <a:buNone/>
              <a:defRPr sz="1733"/>
            </a:lvl9pPr>
          </a:lstStyle>
          <a:p>
            <a:pPr lvl="0"/>
            <a:r>
              <a:rPr lang="en-GB" dirty="0" smtClean="0"/>
              <a:t>Subtitle here two lines max</a:t>
            </a:r>
          </a:p>
        </p:txBody>
      </p:sp>
      <p:sp>
        <p:nvSpPr>
          <p:cNvPr id="4" name="Footer Placeholder 3" hidden="1"/>
          <p:cNvSpPr>
            <a:spLocks noGrp="1"/>
          </p:cNvSpPr>
          <p:nvPr>
            <p:ph type="ftr" sz="quarter" idx="11"/>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9"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20"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7" name="SD_LAN_peDocumentDate"/>
          <p:cNvSpPr>
            <a:spLocks noGrp="1"/>
          </p:cNvSpPr>
          <p:nvPr>
            <p:ph type="body" sz="quarter" idx="14" hasCustomPrompt="1"/>
          </p:nvPr>
        </p:nvSpPr>
        <p:spPr>
          <a:xfrm>
            <a:off x="426452" y="7034213"/>
            <a:ext cx="7605958" cy="277813"/>
          </a:xfrm>
        </p:spPr>
        <p:txBody>
          <a:bodyPr lIns="0"/>
          <a:lstStyle>
            <a:lvl1pPr>
              <a:lnSpc>
                <a:spcPct val="106000"/>
              </a:lnSpc>
              <a:spcAft>
                <a:spcPts val="0"/>
              </a:spcAft>
              <a:defRPr sz="1000"/>
            </a:lvl1pPr>
          </a:lstStyle>
          <a:p>
            <a:pPr lvl="0"/>
            <a:r>
              <a:rPr lang="en-GB" dirty="0" smtClean="0"/>
              <a:t>Name | Date</a:t>
            </a:r>
          </a:p>
        </p:txBody>
      </p:sp>
    </p:spTree>
    <p:extLst>
      <p:ext uri="{BB962C8B-B14F-4D97-AF65-F5344CB8AC3E}">
        <p14:creationId xmlns:p14="http://schemas.microsoft.com/office/powerpoint/2010/main" val="11650803"/>
      </p:ext>
    </p:extLst>
  </p:cSld>
  <p:clrMapOvr>
    <a:masterClrMapping/>
  </p:clrMapOvr>
  <p:transition>
    <p:fade/>
  </p:transition>
  <p:extLst mod="1">
    <p:ext uri="{DCECCB84-F9BA-43D5-87BE-67443E8EF086}">
      <p15:sldGuideLst xmlns:p15="http://schemas.microsoft.com/office/powerpoint/2012/main">
        <p15:guide id="1" orient="horz" pos="4507">
          <p15:clr>
            <a:srgbClr val="FBAE4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48300" y="1880190"/>
            <a:ext cx="9219548" cy="1755329"/>
          </a:xfrm>
        </p:spPr>
        <p:txBody>
          <a:bodyPr anchor="b"/>
          <a:lstStyle>
            <a:lvl1pPr>
              <a:lnSpc>
                <a:spcPct val="95000"/>
              </a:lnSpc>
              <a:defRPr sz="3900" b="1">
                <a:solidFill>
                  <a:schemeClr val="tx1"/>
                </a:solidFill>
                <a:latin typeface="+mj-lt"/>
                <a:ea typeface="Open Sans" panose="020B0606030504020204" pitchFamily="34" charset="0"/>
                <a:cs typeface="Open Sans" panose="020B0606030504020204" pitchFamily="34" charset="0"/>
              </a:defRPr>
            </a:lvl1pPr>
          </a:lstStyle>
          <a:p>
            <a:r>
              <a:rPr lang="en-GB" noProof="0" dirty="0" smtClean="0"/>
              <a:t>Click to edit Master title style</a:t>
            </a:r>
            <a:endParaRPr lang="en-GB" noProof="0" dirty="0"/>
          </a:p>
        </p:txBody>
      </p:sp>
      <p:sp>
        <p:nvSpPr>
          <p:cNvPr id="3" name="Text Placeholder 2"/>
          <p:cNvSpPr>
            <a:spLocks noGrp="1"/>
          </p:cNvSpPr>
          <p:nvPr>
            <p:ph type="body" idx="1"/>
          </p:nvPr>
        </p:nvSpPr>
        <p:spPr bwMode="gray">
          <a:xfrm>
            <a:off x="448300" y="3779839"/>
            <a:ext cx="9219548" cy="1726812"/>
          </a:xfrm>
        </p:spPr>
        <p:txBody>
          <a:bodyPr lIns="0" tIns="0" rIns="0" bIns="0">
            <a:noAutofit/>
          </a:bodyPr>
          <a:lstStyle>
            <a:lvl1pPr marL="0" indent="0">
              <a:lnSpc>
                <a:spcPct val="95000"/>
              </a:lnSpc>
              <a:spcAft>
                <a:spcPts val="0"/>
              </a:spcAft>
              <a:buNone/>
              <a:defRPr sz="3900">
                <a:solidFill>
                  <a:schemeClr val="tx1"/>
                </a:solidFill>
              </a:defRPr>
            </a:lvl1pPr>
            <a:lvl2pPr marL="495286" indent="0">
              <a:buNone/>
              <a:defRPr sz="2167">
                <a:solidFill>
                  <a:schemeClr val="tx1">
                    <a:tint val="75000"/>
                  </a:schemeClr>
                </a:solidFill>
              </a:defRPr>
            </a:lvl2pPr>
            <a:lvl3pPr marL="990571" indent="0">
              <a:buNone/>
              <a:defRPr sz="1950">
                <a:solidFill>
                  <a:schemeClr val="tx1">
                    <a:tint val="75000"/>
                  </a:schemeClr>
                </a:solidFill>
              </a:defRPr>
            </a:lvl3pPr>
            <a:lvl4pPr marL="1485856" indent="0">
              <a:buNone/>
              <a:defRPr sz="1733">
                <a:solidFill>
                  <a:schemeClr val="tx1">
                    <a:tint val="75000"/>
                  </a:schemeClr>
                </a:solidFill>
              </a:defRPr>
            </a:lvl4pPr>
            <a:lvl5pPr marL="1981140" indent="0">
              <a:buNone/>
              <a:defRPr sz="1733">
                <a:solidFill>
                  <a:schemeClr val="tx1">
                    <a:tint val="75000"/>
                  </a:schemeClr>
                </a:solidFill>
              </a:defRPr>
            </a:lvl5pPr>
            <a:lvl6pPr marL="2476426" indent="0">
              <a:buNone/>
              <a:defRPr sz="1733">
                <a:solidFill>
                  <a:schemeClr val="tx1">
                    <a:tint val="75000"/>
                  </a:schemeClr>
                </a:solidFill>
              </a:defRPr>
            </a:lvl6pPr>
            <a:lvl7pPr marL="2971711" indent="0">
              <a:buNone/>
              <a:defRPr sz="1733">
                <a:solidFill>
                  <a:schemeClr val="tx1">
                    <a:tint val="75000"/>
                  </a:schemeClr>
                </a:solidFill>
              </a:defRPr>
            </a:lvl7pPr>
            <a:lvl8pPr marL="3466995" indent="0">
              <a:buNone/>
              <a:defRPr sz="1733">
                <a:solidFill>
                  <a:schemeClr val="tx1">
                    <a:tint val="75000"/>
                  </a:schemeClr>
                </a:solidFill>
              </a:defRPr>
            </a:lvl8pPr>
            <a:lvl9pPr marL="3962281" indent="0">
              <a:buNone/>
              <a:defRPr sz="1733">
                <a:solidFill>
                  <a:schemeClr val="tx1">
                    <a:tint val="75000"/>
                  </a:schemeClr>
                </a:solidFill>
              </a:defRPr>
            </a:lvl9pPr>
          </a:lstStyle>
          <a:p>
            <a:pPr lvl="0"/>
            <a:r>
              <a:rPr lang="en-GB" noProof="0" dirty="0" smtClean="0"/>
              <a:t>Click to edit Master text styles</a:t>
            </a:r>
          </a:p>
        </p:txBody>
      </p:sp>
      <p:sp>
        <p:nvSpPr>
          <p:cNvPr id="4" name="Footer Placeholder 3"/>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703265600"/>
      </p:ext>
    </p:extLst>
  </p:cSld>
  <p:clrMapOvr>
    <a:masterClrMapping/>
  </p:clrMapOvr>
  <p:transition>
    <p:fade/>
  </p:transition>
  <p:extLst mod="1">
    <p:ext uri="{DCECCB84-F9BA-43D5-87BE-67443E8EF086}">
      <p15:sldGuideLst xmlns:p15="http://schemas.microsoft.com/office/powerpoint/2012/main">
        <p15:guide id="1" orient="horz" pos="2381">
          <p15:clr>
            <a:srgbClr val="FBAE4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19740" y="1795428"/>
            <a:ext cx="8168635" cy="5238785"/>
          </a:xfrm>
          <a:prstGeom prst="rect">
            <a:avLst/>
          </a:prstGeom>
        </p:spPr>
        <p:txBody>
          <a:bodyPr>
            <a:noAutofit/>
          </a:bodyPr>
          <a:lstStyle>
            <a:lvl1pPr>
              <a:spcBef>
                <a:spcPts val="3900"/>
              </a:spcBef>
              <a:defRPr sz="2383">
                <a:solidFill>
                  <a:schemeClr val="tx1"/>
                </a:solidFill>
              </a:defRPr>
            </a:lvl1pPr>
            <a:lvl2pPr marL="495286" indent="-495286">
              <a:defRPr sz="3250">
                <a:solidFill>
                  <a:schemeClr val="bg2"/>
                </a:solidFill>
              </a:defRPr>
            </a:lvl2pPr>
            <a:lvl3pPr>
              <a:defRPr sz="3250">
                <a:solidFill>
                  <a:schemeClr val="bg2"/>
                </a:solidFill>
              </a:defRPr>
            </a:lvl3pPr>
            <a:lvl4pPr>
              <a:defRPr sz="3250">
                <a:solidFill>
                  <a:schemeClr val="bg2"/>
                </a:solidFill>
              </a:defRPr>
            </a:lvl4pPr>
            <a:lvl5pPr>
              <a:defRPr sz="3250">
                <a:solidFill>
                  <a:schemeClr val="bg2"/>
                </a:solidFill>
              </a:defRPr>
            </a:lvl5pPr>
          </a:lstStyle>
          <a:p>
            <a:pPr lvl="0"/>
            <a:r>
              <a:rPr lang="en-GB" noProof="0" dirty="0" smtClean="0"/>
              <a:t>Click to edit Master text styles</a:t>
            </a:r>
          </a:p>
        </p:txBody>
      </p:sp>
      <p:sp>
        <p:nvSpPr>
          <p:cNvPr id="2" name="Footer Placeholder 1"/>
          <p:cNvSpPr>
            <a:spLocks noGrp="1"/>
          </p:cNvSpPr>
          <p:nvPr>
            <p:ph type="ftr" sz="quarter" idx="1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8107167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88" y="349250"/>
            <a:ext cx="9823450" cy="769967"/>
          </a:xfrm>
          <a:prstGeom prst="rect">
            <a:avLst/>
          </a:prstGeom>
        </p:spPr>
        <p:txBody>
          <a:bodyPr vert="horz" lIns="0" tIns="0" rIns="0" bIns="0" rtlCol="0" anchor="t" anchorCtr="0">
            <a:noAutofit/>
          </a:bodyPr>
          <a:lstStyle>
            <a:lvl1pPr>
              <a:defRPr/>
            </a:lvl1pPr>
          </a:lstStyle>
          <a:p>
            <a:r>
              <a:rPr lang="en-GB" noProof="0" dirty="0" smtClean="0"/>
              <a:t>Click to add title</a:t>
            </a:r>
            <a:endParaRPr lang="en-GB" noProof="0" dirty="0"/>
          </a:p>
        </p:txBody>
      </p:sp>
      <p:sp>
        <p:nvSpPr>
          <p:cNvPr id="5" name="Picture Placeholder 9"/>
          <p:cNvSpPr>
            <a:spLocks noGrp="1"/>
          </p:cNvSpPr>
          <p:nvPr>
            <p:ph type="pic" sz="quarter" idx="15"/>
          </p:nvPr>
        </p:nvSpPr>
        <p:spPr>
          <a:xfrm>
            <a:off x="4810781" y="1875924"/>
            <a:ext cx="5446057" cy="5158778"/>
          </a:xfrm>
        </p:spPr>
        <p:txBody>
          <a:bodyPr/>
          <a:lstStyle/>
          <a:p>
            <a:r>
              <a:rPr lang="en-GB" noProof="0" dirty="0" smtClean="0"/>
              <a:t>Click icon to add picture</a:t>
            </a:r>
            <a:endParaRPr lang="en-GB" noProof="0" dirty="0"/>
          </a:p>
        </p:txBody>
      </p:sp>
      <p:sp>
        <p:nvSpPr>
          <p:cNvPr id="6" name="Content Placeholder 3"/>
          <p:cNvSpPr>
            <a:spLocks noGrp="1"/>
          </p:cNvSpPr>
          <p:nvPr>
            <p:ph sz="quarter" idx="10"/>
          </p:nvPr>
        </p:nvSpPr>
        <p:spPr>
          <a:xfrm>
            <a:off x="433388" y="1835675"/>
            <a:ext cx="3914619" cy="5199027"/>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1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854090913"/>
      </p:ext>
    </p:extLst>
  </p:cSld>
  <p:clrMapOvr>
    <a:masterClrMapping/>
  </p:clrMapOvr>
  <p:transition>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Letter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803868" y="423814"/>
            <a:ext cx="2453976" cy="1132915"/>
          </a:xfrm>
        </p:spPr>
        <p:txBody>
          <a:bodyPr/>
          <a:lstStyle>
            <a:lvl1pPr>
              <a:spcBef>
                <a:spcPts val="200"/>
              </a:spcBef>
              <a:defRPr sz="1000">
                <a:solidFill>
                  <a:schemeClr val="tx1"/>
                </a:solidFill>
              </a:defRPr>
            </a:lvl1pPr>
            <a:lvl2pPr>
              <a:defRPr sz="105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GB" dirty="0" smtClean="0"/>
              <a:t>Click to edit Master text styles</a:t>
            </a:r>
          </a:p>
        </p:txBody>
      </p:sp>
      <p:sp>
        <p:nvSpPr>
          <p:cNvPr id="7" name="Text Placeholder 6"/>
          <p:cNvSpPr>
            <a:spLocks noGrp="1"/>
          </p:cNvSpPr>
          <p:nvPr>
            <p:ph type="body" sz="quarter" idx="11"/>
          </p:nvPr>
        </p:nvSpPr>
        <p:spPr>
          <a:xfrm>
            <a:off x="448297" y="1846879"/>
            <a:ext cx="2422452" cy="5133298"/>
          </a:xfrm>
        </p:spPr>
        <p:txBody>
          <a:bodyPr>
            <a:noAutofit/>
          </a:bodyPr>
          <a:lstStyle>
            <a:lvl1pPr>
              <a:spcBef>
                <a:spcPts val="0"/>
              </a:spcBef>
              <a:spcAft>
                <a:spcPts val="600"/>
              </a:spcAft>
              <a:defRPr sz="1000"/>
            </a:lvl1pPr>
            <a:lvl2pPr>
              <a:spcBef>
                <a:spcPts val="300"/>
              </a:spcBef>
              <a:defRPr/>
            </a:lvl2pPr>
            <a:lvl3pPr>
              <a:spcBef>
                <a:spcPts val="300"/>
              </a:spcBef>
              <a:defRPr/>
            </a:lvl3pPr>
            <a:lvl4pPr>
              <a:spcBef>
                <a:spcPts val="300"/>
              </a:spcBef>
              <a:defRPr/>
            </a:lvl4pPr>
            <a:lvl5pPr>
              <a:spcBef>
                <a:spcPts val="300"/>
              </a:spcBef>
              <a:defRPr/>
            </a:lvl5pPr>
          </a:lstStyle>
          <a:p>
            <a:pPr lvl="0"/>
            <a:r>
              <a:rPr lang="en-GB" dirty="0" smtClean="0"/>
              <a:t>Click to edit Master text styles</a:t>
            </a:r>
          </a:p>
        </p:txBody>
      </p:sp>
      <p:sp>
        <p:nvSpPr>
          <p:cNvPr id="9" name="Text Placeholder 8"/>
          <p:cNvSpPr>
            <a:spLocks noGrp="1"/>
          </p:cNvSpPr>
          <p:nvPr>
            <p:ph type="body" sz="quarter" idx="12"/>
          </p:nvPr>
        </p:nvSpPr>
        <p:spPr>
          <a:xfrm>
            <a:off x="3347295" y="1846873"/>
            <a:ext cx="6910551" cy="5134281"/>
          </a:xfrm>
        </p:spPr>
        <p:txBody>
          <a:bodyPr>
            <a:noAutofit/>
          </a:bodyPr>
          <a:lstStyle>
            <a:lvl1pPr>
              <a:spcBef>
                <a:spcPts val="1800"/>
              </a:spcBef>
              <a:defRPr sz="1000"/>
            </a:lvl1pPr>
            <a:lvl2pPr>
              <a:defRPr sz="1000"/>
            </a:lvl2pPr>
            <a:lvl3pPr>
              <a:defRPr sz="1000"/>
            </a:lvl3pPr>
            <a:lvl4pPr>
              <a:defRPr sz="1000"/>
            </a:lvl4pPr>
            <a:lvl5pPr>
              <a:defRPr sz="1000"/>
            </a:lvl5pPr>
            <a:lvl6pPr marL="386088" indent="0">
              <a:buNone/>
              <a:defRPr/>
            </a:lvl6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 name="Footer Placeholder 1" hidden="1"/>
          <p:cNvSpPr>
            <a:spLocks noGrp="1"/>
          </p:cNvSpPr>
          <p:nvPr>
            <p:ph type="ftr" sz="quarter" idx="13"/>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7"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18"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Tree>
    <p:extLst>
      <p:ext uri="{BB962C8B-B14F-4D97-AF65-F5344CB8AC3E}">
        <p14:creationId xmlns:p14="http://schemas.microsoft.com/office/powerpoint/2010/main" val="2484621707"/>
      </p:ext>
    </p:extLst>
  </p:cSld>
  <p:clrMapOvr>
    <a:masterClrMapping/>
  </p:clrMapOvr>
  <p:transition>
    <p:fad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32000" y="1835675"/>
            <a:ext cx="8156375" cy="5199027"/>
          </a:xfrm>
          <a:prstGeom prst="rect">
            <a:avLst/>
          </a:prstGeom>
        </p:spPr>
        <p:txBody>
          <a:bodyPr/>
          <a:lstStyle>
            <a:lvl1pPr>
              <a:tabLst>
                <a:tab pos="7289979" algn="r"/>
              </a:tabLst>
              <a:defRPr/>
            </a:lvl1pPr>
            <a:lvl2pPr>
              <a:tabLst>
                <a:tab pos="7289979" algn="r"/>
              </a:tabLst>
              <a:defRPr/>
            </a:lvl2pPr>
            <a:lvl3pPr>
              <a:tabLst>
                <a:tab pos="7289979" algn="r"/>
              </a:tabLst>
              <a:defRPr/>
            </a:lvl3pPr>
            <a:lvl4pPr>
              <a:tabLst>
                <a:tab pos="7289979" algn="r"/>
              </a:tabLst>
              <a:defRPr/>
            </a:lvl4pPr>
            <a:lvl5pPr>
              <a:tabLst>
                <a:tab pos="5448137" algn="r"/>
              </a:tabLst>
              <a:defRPr baseline="0"/>
            </a:lvl5pPr>
            <a:lvl6pPr marL="386088" indent="0">
              <a:buNone/>
              <a:tabLst>
                <a:tab pos="7289979" algn="r"/>
              </a:tabLst>
              <a:defRPr/>
            </a:lvl6pPr>
            <a:lvl7pPr>
              <a:tabLst>
                <a:tab pos="7289979" algn="r"/>
              </a:tabLst>
              <a:defRPr/>
            </a:lvl7pPr>
            <a:lvl8pPr>
              <a:tabLst>
                <a:tab pos="7289979" algn="r"/>
              </a:tabLst>
              <a:defRPr/>
            </a:lvl8pPr>
            <a:lvl9pPr>
              <a:tabLst>
                <a:tab pos="7289979" algn="r"/>
              </a:tabLst>
              <a:defRPr/>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7" name="Title Placeholder 1"/>
          <p:cNvSpPr>
            <a:spLocks noGrp="1"/>
          </p:cNvSpPr>
          <p:nvPr>
            <p:ph type="title" hasCustomPrompt="1"/>
          </p:nvPr>
        </p:nvSpPr>
        <p:spPr>
          <a:xfrm>
            <a:off x="432000" y="349990"/>
            <a:ext cx="9824838" cy="769968"/>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160934047"/>
      </p:ext>
    </p:extLst>
  </p:cSld>
  <p:clrMapOvr>
    <a:masterClrMapping/>
  </p:clrMapOvr>
  <p:transition>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88" y="349250"/>
            <a:ext cx="9823450" cy="769967"/>
          </a:xfrm>
          <a:prstGeom prst="rect">
            <a:avLst/>
          </a:prstGeom>
        </p:spPr>
        <p:txBody>
          <a:bodyPr vert="horz" lIns="0" tIns="0" rIns="0" bIns="0" rtlCol="0" anchor="t" anchorCtr="0">
            <a:noAutofit/>
          </a:bodyPr>
          <a:lstStyle>
            <a:lvl1pPr>
              <a:defRPr/>
            </a:lvl1pPr>
          </a:lstStyle>
          <a:p>
            <a:r>
              <a:rPr lang="en-GB" noProof="0" dirty="0" smtClean="0"/>
              <a:t>Click to add title</a:t>
            </a:r>
            <a:endParaRPr lang="en-GB" noProof="0" dirty="0"/>
          </a:p>
        </p:txBody>
      </p:sp>
      <p:sp>
        <p:nvSpPr>
          <p:cNvPr id="5" name="Picture Placeholder 9"/>
          <p:cNvSpPr>
            <a:spLocks noGrp="1"/>
          </p:cNvSpPr>
          <p:nvPr>
            <p:ph type="pic" sz="quarter" idx="15"/>
          </p:nvPr>
        </p:nvSpPr>
        <p:spPr>
          <a:xfrm>
            <a:off x="4810781" y="1875924"/>
            <a:ext cx="5446057" cy="5158778"/>
          </a:xfrm>
        </p:spPr>
        <p:txBody>
          <a:bodyPr/>
          <a:lstStyle/>
          <a:p>
            <a:r>
              <a:rPr lang="en-GB" noProof="0" dirty="0" smtClean="0"/>
              <a:t>Click icon to add picture</a:t>
            </a:r>
            <a:endParaRPr lang="en-GB" noProof="0" dirty="0"/>
          </a:p>
        </p:txBody>
      </p:sp>
      <p:sp>
        <p:nvSpPr>
          <p:cNvPr id="6" name="Content Placeholder 3"/>
          <p:cNvSpPr>
            <a:spLocks noGrp="1"/>
          </p:cNvSpPr>
          <p:nvPr>
            <p:ph sz="quarter" idx="10"/>
          </p:nvPr>
        </p:nvSpPr>
        <p:spPr>
          <a:xfrm>
            <a:off x="433388" y="1835675"/>
            <a:ext cx="3914619" cy="5199027"/>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1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862411501"/>
      </p:ext>
    </p:extLst>
  </p:cSld>
  <p:clrMapOvr>
    <a:masterClrMapping/>
  </p:clrMapOvr>
  <p:transition>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6"/>
            <a:ext cx="9823450" cy="769967"/>
          </a:xfrm>
        </p:spPr>
        <p:txBody>
          <a:bodyPr/>
          <a:lstStyle/>
          <a:p>
            <a:r>
              <a:rPr lang="en-GB" dirty="0" smtClean="0"/>
              <a:t>Click to edit Master title style</a:t>
            </a:r>
            <a:endParaRPr lang="en-GB" dirty="0"/>
          </a:p>
        </p:txBody>
      </p:sp>
      <p:sp>
        <p:nvSpPr>
          <p:cNvPr id="14" name="Text Placeholder 18"/>
          <p:cNvSpPr>
            <a:spLocks noGrp="1"/>
          </p:cNvSpPr>
          <p:nvPr>
            <p:ph idx="1"/>
          </p:nvPr>
        </p:nvSpPr>
        <p:spPr>
          <a:xfrm>
            <a:off x="433388" y="1835675"/>
            <a:ext cx="9823450" cy="519902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3" name="Footer Placeholder 2"/>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927236941"/>
      </p:ext>
    </p:extLst>
  </p:cSld>
  <p:clrMapOvr>
    <a:masterClrMapping/>
  </p:clrMapOvr>
  <p:transition>
    <p:fad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3388" y="718270"/>
            <a:ext cx="9823450" cy="834730"/>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4" name="Title Placeholder 1"/>
          <p:cNvSpPr>
            <a:spLocks noGrp="1"/>
          </p:cNvSpPr>
          <p:nvPr>
            <p:ph type="title"/>
          </p:nvPr>
        </p:nvSpPr>
        <p:spPr>
          <a:xfrm>
            <a:off x="433388" y="349989"/>
            <a:ext cx="9823450" cy="368282"/>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8" name="Text Placeholder 18"/>
          <p:cNvSpPr>
            <a:spLocks noGrp="1"/>
          </p:cNvSpPr>
          <p:nvPr>
            <p:ph idx="1"/>
          </p:nvPr>
        </p:nvSpPr>
        <p:spPr>
          <a:xfrm>
            <a:off x="433388" y="1836738"/>
            <a:ext cx="9823450" cy="519514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419193631"/>
      </p:ext>
    </p:extLst>
  </p:cSld>
  <p:clrMapOvr>
    <a:masterClrMapping/>
  </p:clrMapOvr>
  <p:transition>
    <p:fade/>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14" name="Title Placeholder 1"/>
          <p:cNvSpPr>
            <a:spLocks noGrp="1"/>
          </p:cNvSpPr>
          <p:nvPr>
            <p:ph type="title"/>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8" name="Text Placeholder 18"/>
          <p:cNvSpPr>
            <a:spLocks noGrp="1"/>
          </p:cNvSpPr>
          <p:nvPr>
            <p:ph idx="1"/>
          </p:nvPr>
        </p:nvSpPr>
        <p:spPr>
          <a:xfrm>
            <a:off x="433388" y="1836738"/>
            <a:ext cx="9823450" cy="5195147"/>
          </a:xfrm>
          <a:prstGeom prst="rect">
            <a:avLst/>
          </a:prstGeom>
        </p:spPr>
        <p:txBody>
          <a:bodyPr vert="horz" lIns="0" tIns="0" rIns="0" bIns="0" rtlCol="0">
            <a:noAutofit/>
          </a:bodyPr>
          <a:lstStyle>
            <a:lvl1pPr>
              <a:defRPr sz="1733"/>
            </a:lvl1pPr>
            <a:lvl2pPr>
              <a:defRPr sz="1733"/>
            </a:lvl2pPr>
            <a:lvl3pPr>
              <a:defRPr sz="1733"/>
            </a:lvl3pPr>
            <a:lvl4pPr>
              <a:defRPr sz="1733"/>
            </a:lvl4pPr>
            <a:lvl5pPr>
              <a:defRPr sz="1733"/>
            </a:lvl5pPr>
            <a:lvl6pPr marL="386088" indent="0">
              <a:buNone/>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143813058"/>
      </p:ext>
    </p:extLst>
  </p:cSld>
  <p:clrMapOvr>
    <a:masterClrMapping/>
  </p:clrMapOvr>
  <p:transition>
    <p:fade/>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3388" y="717056"/>
            <a:ext cx="9823451"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6" name="Title Placeholder 1"/>
          <p:cNvSpPr>
            <a:spLocks noGrp="1"/>
          </p:cNvSpPr>
          <p:nvPr>
            <p:ph type="title" hasCustomPrompt="1"/>
          </p:nvPr>
        </p:nvSpPr>
        <p:spPr>
          <a:xfrm>
            <a:off x="433391" y="349990"/>
            <a:ext cx="9823451" cy="36706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7" name="Chart Placeholder 3"/>
          <p:cNvSpPr>
            <a:spLocks noGrp="1"/>
          </p:cNvSpPr>
          <p:nvPr>
            <p:ph type="chart" sz="quarter" idx="15"/>
          </p:nvPr>
        </p:nvSpPr>
        <p:spPr>
          <a:xfrm>
            <a:off x="433388" y="2261955"/>
            <a:ext cx="9823450" cy="4485333"/>
          </a:xfrm>
          <a:prstGeom prst="rect">
            <a:avLst/>
          </a:prstGeom>
        </p:spPr>
        <p:txBody>
          <a:bodyPr/>
          <a:lstStyle/>
          <a:p>
            <a:r>
              <a:rPr lang="en-GB" dirty="0" smtClean="0"/>
              <a:t>Click icon to add chart</a:t>
            </a:r>
            <a:endParaRPr lang="en-GB" dirty="0"/>
          </a:p>
        </p:txBody>
      </p:sp>
      <p:sp>
        <p:nvSpPr>
          <p:cNvPr id="18" name="Text Placeholder 8"/>
          <p:cNvSpPr>
            <a:spLocks noGrp="1"/>
          </p:cNvSpPr>
          <p:nvPr>
            <p:ph type="body" sz="quarter" idx="18"/>
          </p:nvPr>
        </p:nvSpPr>
        <p:spPr>
          <a:xfrm>
            <a:off x="433388" y="1836738"/>
            <a:ext cx="9823450" cy="403874"/>
          </a:xfrm>
        </p:spPr>
        <p:txBody>
          <a:bodyPr/>
          <a:lstStyle/>
          <a:p>
            <a:pPr lvl="0"/>
            <a:r>
              <a:rPr lang="en-GB" noProof="0" dirty="0" smtClean="0"/>
              <a:t>Click to edit Master text styles</a:t>
            </a:r>
          </a:p>
        </p:txBody>
      </p:sp>
      <p:sp>
        <p:nvSpPr>
          <p:cNvPr id="19" name="Text Placeholder 7"/>
          <p:cNvSpPr>
            <a:spLocks noGrp="1"/>
          </p:cNvSpPr>
          <p:nvPr>
            <p:ph type="body" sz="quarter" idx="23"/>
          </p:nvPr>
        </p:nvSpPr>
        <p:spPr>
          <a:xfrm>
            <a:off x="433391" y="6747289"/>
            <a:ext cx="9823451" cy="287414"/>
          </a:xfrm>
        </p:spPr>
        <p:txBody>
          <a:bodyPr>
            <a:noAutofit/>
          </a:bodyPr>
          <a:lstStyle>
            <a:lvl1pPr>
              <a:spcAft>
                <a:spcPts val="0"/>
              </a:spcAft>
              <a:defRPr sz="1000"/>
            </a:lvl1pPr>
          </a:lstStyle>
          <a:p>
            <a:pPr lvl="0"/>
            <a:r>
              <a:rPr lang="en-GB"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516105154"/>
      </p:ext>
    </p:extLst>
  </p:cSld>
  <p:clrMapOvr>
    <a:masterClrMapping/>
  </p:clrMapOvr>
  <p:transition>
    <p:fade/>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3390"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6" name="Title Placeholder 1"/>
          <p:cNvSpPr>
            <a:spLocks noGrp="1"/>
          </p:cNvSpPr>
          <p:nvPr>
            <p:ph type="title" hasCustomPrompt="1"/>
          </p:nvPr>
        </p:nvSpPr>
        <p:spPr>
          <a:xfrm>
            <a:off x="433388" y="349990"/>
            <a:ext cx="9823450" cy="368276"/>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7" name="Chart Placeholder 3"/>
          <p:cNvSpPr>
            <a:spLocks noGrp="1"/>
          </p:cNvSpPr>
          <p:nvPr>
            <p:ph type="chart" sz="quarter" idx="15"/>
          </p:nvPr>
        </p:nvSpPr>
        <p:spPr>
          <a:xfrm>
            <a:off x="449462" y="2261950"/>
            <a:ext cx="3141048" cy="4485334"/>
          </a:xfrm>
          <a:prstGeom prst="rect">
            <a:avLst/>
          </a:prstGeom>
        </p:spPr>
        <p:txBody>
          <a:bodyPr/>
          <a:lstStyle/>
          <a:p>
            <a:r>
              <a:rPr lang="en-GB" noProof="0" dirty="0" smtClean="0"/>
              <a:t>Click icon to add chart</a:t>
            </a:r>
            <a:endParaRPr lang="en-GB" noProof="0" dirty="0"/>
          </a:p>
        </p:txBody>
      </p:sp>
      <p:sp>
        <p:nvSpPr>
          <p:cNvPr id="18" name="Text Placeholder 8"/>
          <p:cNvSpPr>
            <a:spLocks noGrp="1"/>
          </p:cNvSpPr>
          <p:nvPr>
            <p:ph type="body" sz="quarter" idx="18"/>
          </p:nvPr>
        </p:nvSpPr>
        <p:spPr>
          <a:xfrm>
            <a:off x="443749" y="1835673"/>
            <a:ext cx="3146761" cy="432231"/>
          </a:xfrm>
        </p:spPr>
        <p:txBody>
          <a:bodyPr/>
          <a:lstStyle/>
          <a:p>
            <a:pPr lvl="0"/>
            <a:r>
              <a:rPr lang="en-GB" noProof="0" dirty="0" smtClean="0"/>
              <a:t>Click to edit Master text styles</a:t>
            </a:r>
          </a:p>
        </p:txBody>
      </p:sp>
      <p:sp>
        <p:nvSpPr>
          <p:cNvPr id="7" name="Chart Placeholder 3"/>
          <p:cNvSpPr>
            <a:spLocks noGrp="1"/>
          </p:cNvSpPr>
          <p:nvPr>
            <p:ph type="chart" sz="quarter" idx="19"/>
          </p:nvPr>
        </p:nvSpPr>
        <p:spPr>
          <a:xfrm>
            <a:off x="3785015" y="2261950"/>
            <a:ext cx="3123370" cy="4485334"/>
          </a:xfrm>
          <a:prstGeom prst="rect">
            <a:avLst/>
          </a:prstGeom>
        </p:spPr>
        <p:txBody>
          <a:bodyPr/>
          <a:lstStyle/>
          <a:p>
            <a:r>
              <a:rPr lang="en-GB" noProof="0" dirty="0" smtClean="0"/>
              <a:t>Click icon to add chart</a:t>
            </a:r>
            <a:endParaRPr lang="en-GB" noProof="0" dirty="0"/>
          </a:p>
        </p:txBody>
      </p:sp>
      <p:sp>
        <p:nvSpPr>
          <p:cNvPr id="8" name="Text Placeholder 8"/>
          <p:cNvSpPr>
            <a:spLocks noGrp="1"/>
          </p:cNvSpPr>
          <p:nvPr>
            <p:ph type="body" sz="quarter" idx="20"/>
          </p:nvPr>
        </p:nvSpPr>
        <p:spPr>
          <a:xfrm>
            <a:off x="3785016" y="1835674"/>
            <a:ext cx="3123370" cy="432231"/>
          </a:xfrm>
        </p:spPr>
        <p:txBody>
          <a:bodyPr/>
          <a:lstStyle/>
          <a:p>
            <a:pPr lvl="0"/>
            <a:r>
              <a:rPr lang="en-GB" noProof="0" dirty="0" smtClean="0"/>
              <a:t>Click to edit Master text styles</a:t>
            </a:r>
          </a:p>
        </p:txBody>
      </p:sp>
      <p:sp>
        <p:nvSpPr>
          <p:cNvPr id="9" name="Chart Placeholder 3"/>
          <p:cNvSpPr>
            <a:spLocks noGrp="1"/>
          </p:cNvSpPr>
          <p:nvPr>
            <p:ph type="chart" sz="quarter" idx="21"/>
          </p:nvPr>
        </p:nvSpPr>
        <p:spPr>
          <a:xfrm>
            <a:off x="7102890" y="2261950"/>
            <a:ext cx="3153948" cy="4485334"/>
          </a:xfrm>
          <a:prstGeom prst="rect">
            <a:avLst/>
          </a:prstGeom>
        </p:spPr>
        <p:txBody>
          <a:bodyPr/>
          <a:lstStyle/>
          <a:p>
            <a:r>
              <a:rPr lang="en-GB" noProof="0" dirty="0" smtClean="0"/>
              <a:t>Click icon to add chart</a:t>
            </a:r>
            <a:endParaRPr lang="en-GB" noProof="0" dirty="0"/>
          </a:p>
        </p:txBody>
      </p:sp>
      <p:sp>
        <p:nvSpPr>
          <p:cNvPr id="10" name="Text Placeholder 8"/>
          <p:cNvSpPr>
            <a:spLocks noGrp="1"/>
          </p:cNvSpPr>
          <p:nvPr>
            <p:ph type="body" sz="quarter" idx="22"/>
          </p:nvPr>
        </p:nvSpPr>
        <p:spPr>
          <a:xfrm>
            <a:off x="7098210" y="1828900"/>
            <a:ext cx="3158641" cy="439004"/>
          </a:xfrm>
        </p:spPr>
        <p:txBody>
          <a:bodyPr/>
          <a:lstStyle/>
          <a:p>
            <a:pPr lvl="0"/>
            <a:r>
              <a:rPr lang="en-GB" noProof="0" dirty="0" smtClean="0"/>
              <a:t>Click to edit Master text styles</a:t>
            </a:r>
          </a:p>
        </p:txBody>
      </p:sp>
      <p:sp>
        <p:nvSpPr>
          <p:cNvPr id="12" name="Text Placeholder 7"/>
          <p:cNvSpPr>
            <a:spLocks noGrp="1"/>
          </p:cNvSpPr>
          <p:nvPr>
            <p:ph type="body" sz="quarter" idx="23"/>
          </p:nvPr>
        </p:nvSpPr>
        <p:spPr>
          <a:xfrm>
            <a:off x="433388" y="6747288"/>
            <a:ext cx="9823449" cy="286925"/>
          </a:xfrm>
        </p:spPr>
        <p:txBody>
          <a:bodyPr>
            <a:noAutofit/>
          </a:bodyPr>
          <a:lstStyle>
            <a:lvl1pPr>
              <a:spcAft>
                <a:spcPts val="0"/>
              </a:spcAft>
              <a:defRPr sz="1000"/>
            </a:lvl1pPr>
          </a:lstStyle>
          <a:p>
            <a:pPr lvl="0"/>
            <a:r>
              <a:rPr lang="en-GB" noProof="0"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317994118"/>
      </p:ext>
    </p:extLst>
  </p:cSld>
  <p:clrMapOvr>
    <a:masterClrMapping/>
  </p:clrMapOvr>
  <p:transition>
    <p:fade/>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Content Placeholder 3"/>
          <p:cNvSpPr>
            <a:spLocks noGrp="1"/>
          </p:cNvSpPr>
          <p:nvPr>
            <p:ph sz="quarter" idx="10"/>
          </p:nvPr>
        </p:nvSpPr>
        <p:spPr>
          <a:xfrm>
            <a:off x="433389" y="1835676"/>
            <a:ext cx="4648602" cy="5199025"/>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5" name="Content Placeholder 3"/>
          <p:cNvSpPr>
            <a:spLocks noGrp="1"/>
          </p:cNvSpPr>
          <p:nvPr>
            <p:ph sz="quarter" idx="20"/>
          </p:nvPr>
        </p:nvSpPr>
        <p:spPr>
          <a:xfrm>
            <a:off x="5612282" y="1835676"/>
            <a:ext cx="4644556" cy="5199025"/>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888439981"/>
      </p:ext>
    </p:extLst>
  </p:cSld>
  <p:clrMapOvr>
    <a:masterClrMapping/>
  </p:clrMapOvr>
  <p:transition>
    <p:fade/>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8" name="Title Placeholder 1"/>
          <p:cNvSpPr>
            <a:spLocks noGrp="1"/>
          </p:cNvSpPr>
          <p:nvPr>
            <p:ph type="title" hasCustomPrompt="1"/>
          </p:nvPr>
        </p:nvSpPr>
        <p:spPr>
          <a:xfrm>
            <a:off x="433388" y="349987"/>
            <a:ext cx="9823450" cy="368284"/>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1" name="Content Placeholder 3"/>
          <p:cNvSpPr>
            <a:spLocks noGrp="1"/>
          </p:cNvSpPr>
          <p:nvPr>
            <p:ph sz="quarter" idx="10"/>
          </p:nvPr>
        </p:nvSpPr>
        <p:spPr>
          <a:xfrm>
            <a:off x="433388" y="1835676"/>
            <a:ext cx="4659283" cy="5199025"/>
          </a:xfrm>
          <a:prstGeom prst="rect">
            <a:avLst/>
          </a:prstGeom>
        </p:spPr>
        <p:txBody>
          <a:bodyPr>
            <a:noAutofit/>
          </a:bodyPr>
          <a:lstStyle>
            <a:lvl1pPr>
              <a:tabLst>
                <a:tab pos="5448137" algn="r"/>
              </a:tabLst>
              <a:defRPr sz="1733"/>
            </a:lvl1pPr>
            <a:lvl2pPr>
              <a:tabLst>
                <a:tab pos="5448137" algn="r"/>
              </a:tabLst>
              <a:defRPr sz="1733"/>
            </a:lvl2pPr>
            <a:lvl3pPr>
              <a:tabLst>
                <a:tab pos="5448137" algn="r"/>
              </a:tabLst>
              <a:defRPr sz="1733"/>
            </a:lvl3pPr>
            <a:lvl4pPr>
              <a:tabLst>
                <a:tab pos="5448137" algn="r"/>
              </a:tabLst>
              <a:defRPr sz="1733"/>
            </a:lvl4pPr>
            <a:lvl5pPr>
              <a:tabLst>
                <a:tab pos="5448137" algn="r"/>
              </a:tabLst>
              <a:defRPr baseline="0"/>
            </a:lvl5pPr>
            <a:lvl6pPr>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Content Placeholder 3"/>
          <p:cNvSpPr>
            <a:spLocks noGrp="1"/>
          </p:cNvSpPr>
          <p:nvPr>
            <p:ph sz="quarter" idx="20"/>
          </p:nvPr>
        </p:nvSpPr>
        <p:spPr>
          <a:xfrm>
            <a:off x="5598468" y="1835676"/>
            <a:ext cx="4658369" cy="5199025"/>
          </a:xfrm>
          <a:prstGeom prst="rect">
            <a:avLst/>
          </a:prstGeom>
        </p:spPr>
        <p:txBody>
          <a:bodyPr>
            <a:noAutofit/>
          </a:bodyPr>
          <a:lstStyle>
            <a:lvl1pPr>
              <a:tabLst>
                <a:tab pos="5448137" algn="r"/>
              </a:tabLst>
              <a:defRPr sz="1733"/>
            </a:lvl1pPr>
            <a:lvl2pPr>
              <a:tabLst>
                <a:tab pos="5448137" algn="r"/>
              </a:tabLst>
              <a:defRPr sz="1733"/>
            </a:lvl2pPr>
            <a:lvl3pPr>
              <a:tabLst>
                <a:tab pos="5448137" algn="r"/>
              </a:tabLst>
              <a:defRPr sz="1733"/>
            </a:lvl3pPr>
            <a:lvl4pPr>
              <a:tabLst>
                <a:tab pos="5448137" algn="r"/>
              </a:tabLst>
              <a:defRPr sz="1733"/>
            </a:lvl4pPr>
            <a:lvl5pPr>
              <a:tabLst>
                <a:tab pos="5448137" algn="r"/>
              </a:tabLst>
              <a:defRPr baseline="0"/>
            </a:lvl5pPr>
            <a:lvl6pPr>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88704592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6"/>
            <a:ext cx="9823450" cy="769967"/>
          </a:xfrm>
        </p:spPr>
        <p:txBody>
          <a:bodyPr/>
          <a:lstStyle/>
          <a:p>
            <a:r>
              <a:rPr lang="en-GB" dirty="0" smtClean="0"/>
              <a:t>Click to edit Master title style</a:t>
            </a:r>
            <a:endParaRPr lang="en-GB" dirty="0"/>
          </a:p>
        </p:txBody>
      </p:sp>
      <p:sp>
        <p:nvSpPr>
          <p:cNvPr id="14" name="Text Placeholder 18"/>
          <p:cNvSpPr>
            <a:spLocks noGrp="1"/>
          </p:cNvSpPr>
          <p:nvPr>
            <p:ph idx="1"/>
          </p:nvPr>
        </p:nvSpPr>
        <p:spPr>
          <a:xfrm>
            <a:off x="433388" y="1835675"/>
            <a:ext cx="9823450" cy="519902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3" name="Footer Placeholder 2"/>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409380155"/>
      </p:ext>
    </p:extLst>
  </p:cSld>
  <p:clrMapOvr>
    <a:masterClrMapping/>
  </p:clrMapOvr>
  <p:transition>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33388" y="1835676"/>
            <a:ext cx="4684044" cy="4911612"/>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Chart Placeholder 2"/>
          <p:cNvSpPr>
            <a:spLocks noGrp="1"/>
          </p:cNvSpPr>
          <p:nvPr>
            <p:ph type="chart" sz="quarter" idx="21"/>
          </p:nvPr>
        </p:nvSpPr>
        <p:spPr>
          <a:xfrm>
            <a:off x="5560956" y="2342434"/>
            <a:ext cx="4695882" cy="4404850"/>
          </a:xfrm>
        </p:spPr>
        <p:txBody>
          <a:bodyPr/>
          <a:lstStyle/>
          <a:p>
            <a:r>
              <a:rPr lang="en-GB" noProof="0" dirty="0" smtClean="0"/>
              <a:t>Click icon to add chart</a:t>
            </a:r>
            <a:endParaRPr lang="en-GB" noProof="0" dirty="0"/>
          </a:p>
        </p:txBody>
      </p:sp>
      <p:sp>
        <p:nvSpPr>
          <p:cNvPr id="6" name="Text Placeholder 5"/>
          <p:cNvSpPr>
            <a:spLocks noGrp="1"/>
          </p:cNvSpPr>
          <p:nvPr>
            <p:ph type="body" sz="quarter" idx="22"/>
          </p:nvPr>
        </p:nvSpPr>
        <p:spPr>
          <a:xfrm>
            <a:off x="5560956" y="1835673"/>
            <a:ext cx="4695882" cy="463729"/>
          </a:xfrm>
        </p:spPr>
        <p:txBody>
          <a:bodyPr/>
          <a:lstStyle/>
          <a:p>
            <a:pPr lvl="0"/>
            <a:r>
              <a:rPr lang="en-GB" noProof="0" dirty="0" smtClean="0"/>
              <a:t>Click to edit Master text styles</a:t>
            </a:r>
          </a:p>
        </p:txBody>
      </p:sp>
      <p:sp>
        <p:nvSpPr>
          <p:cNvPr id="11"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Title Placeholder 1"/>
          <p:cNvSpPr>
            <a:spLocks noGrp="1"/>
          </p:cNvSpPr>
          <p:nvPr>
            <p:ph type="title" hasCustomPrompt="1"/>
          </p:nvPr>
        </p:nvSpPr>
        <p:spPr>
          <a:xfrm>
            <a:off x="433388" y="349990"/>
            <a:ext cx="9823450" cy="36827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5" name="Text Placeholder 7"/>
          <p:cNvSpPr>
            <a:spLocks noGrp="1"/>
          </p:cNvSpPr>
          <p:nvPr>
            <p:ph type="body" sz="quarter" idx="23"/>
          </p:nvPr>
        </p:nvSpPr>
        <p:spPr>
          <a:xfrm>
            <a:off x="433388" y="6747289"/>
            <a:ext cx="9823450" cy="286924"/>
          </a:xfrm>
        </p:spPr>
        <p:txBody>
          <a:bodyPr>
            <a:noAutofit/>
          </a:bodyPr>
          <a:lstStyle>
            <a:lvl1pPr>
              <a:spcAft>
                <a:spcPts val="0"/>
              </a:spcAft>
              <a:defRPr sz="1000"/>
            </a:lvl1pPr>
          </a:lstStyle>
          <a:p>
            <a:pPr lvl="0"/>
            <a:r>
              <a:rPr lang="en-GB"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498129270"/>
      </p:ext>
    </p:extLst>
  </p:cSld>
  <p:clrMapOvr>
    <a:masterClrMapping/>
  </p:clrMapOvr>
  <p:transition>
    <p:fade/>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5560956" y="2342434"/>
            <a:ext cx="4695882" cy="4404850"/>
          </a:xfrm>
        </p:spPr>
        <p:txBody>
          <a:bodyPr/>
          <a:lstStyle/>
          <a:p>
            <a:r>
              <a:rPr lang="en-GB" dirty="0" smtClean="0"/>
              <a:t>Click icon to add chart</a:t>
            </a:r>
            <a:endParaRPr lang="en-GB" dirty="0"/>
          </a:p>
        </p:txBody>
      </p:sp>
      <p:sp>
        <p:nvSpPr>
          <p:cNvPr id="6" name="Text Placeholder 5"/>
          <p:cNvSpPr>
            <a:spLocks noGrp="1"/>
          </p:cNvSpPr>
          <p:nvPr>
            <p:ph type="body" sz="quarter" idx="22"/>
          </p:nvPr>
        </p:nvSpPr>
        <p:spPr>
          <a:xfrm>
            <a:off x="5560956" y="1835673"/>
            <a:ext cx="4695882" cy="463729"/>
          </a:xfrm>
        </p:spPr>
        <p:txBody>
          <a:bodyPr/>
          <a:lstStyle/>
          <a:p>
            <a:pPr lvl="0"/>
            <a:r>
              <a:rPr lang="en-GB" noProof="0" dirty="0" smtClean="0"/>
              <a:t>Click to edit Master text styles</a:t>
            </a:r>
          </a:p>
        </p:txBody>
      </p:sp>
      <p:sp>
        <p:nvSpPr>
          <p:cNvPr id="11"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Title Placeholder 1"/>
          <p:cNvSpPr>
            <a:spLocks noGrp="1"/>
          </p:cNvSpPr>
          <p:nvPr>
            <p:ph type="title" hasCustomPrompt="1"/>
          </p:nvPr>
        </p:nvSpPr>
        <p:spPr>
          <a:xfrm>
            <a:off x="433388" y="349990"/>
            <a:ext cx="9823450" cy="36827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5" name="Text Placeholder 7"/>
          <p:cNvSpPr>
            <a:spLocks noGrp="1"/>
          </p:cNvSpPr>
          <p:nvPr>
            <p:ph type="body" sz="quarter" idx="23"/>
          </p:nvPr>
        </p:nvSpPr>
        <p:spPr>
          <a:xfrm>
            <a:off x="433389" y="6747290"/>
            <a:ext cx="9798088" cy="286924"/>
          </a:xfrm>
        </p:spPr>
        <p:txBody>
          <a:bodyPr>
            <a:noAutofit/>
          </a:bodyPr>
          <a:lstStyle>
            <a:lvl1pPr>
              <a:spcAft>
                <a:spcPts val="0"/>
              </a:spcAft>
              <a:defRPr sz="1000"/>
            </a:lvl1pPr>
          </a:lstStyle>
          <a:p>
            <a:pPr lvl="0"/>
            <a:r>
              <a:rPr lang="en-GB" dirty="0" smtClean="0"/>
              <a:t>Click to edit Master text styles</a:t>
            </a:r>
          </a:p>
        </p:txBody>
      </p:sp>
      <p:sp>
        <p:nvSpPr>
          <p:cNvPr id="9" name="Chart Placeholder 2"/>
          <p:cNvSpPr>
            <a:spLocks noGrp="1"/>
          </p:cNvSpPr>
          <p:nvPr>
            <p:ph type="chart" sz="quarter" idx="24"/>
          </p:nvPr>
        </p:nvSpPr>
        <p:spPr>
          <a:xfrm>
            <a:off x="433389" y="2342434"/>
            <a:ext cx="4688646" cy="4404850"/>
          </a:xfrm>
        </p:spPr>
        <p:txBody>
          <a:bodyPr/>
          <a:lstStyle/>
          <a:p>
            <a:r>
              <a:rPr lang="en-GB" dirty="0" smtClean="0"/>
              <a:t>Click icon to add chart</a:t>
            </a:r>
            <a:endParaRPr lang="en-GB" dirty="0"/>
          </a:p>
        </p:txBody>
      </p:sp>
      <p:sp>
        <p:nvSpPr>
          <p:cNvPr id="12" name="Text Placeholder 5"/>
          <p:cNvSpPr>
            <a:spLocks noGrp="1"/>
          </p:cNvSpPr>
          <p:nvPr>
            <p:ph type="body" sz="quarter" idx="25"/>
          </p:nvPr>
        </p:nvSpPr>
        <p:spPr>
          <a:xfrm>
            <a:off x="433385" y="1835673"/>
            <a:ext cx="4688649" cy="463729"/>
          </a:xfrm>
        </p:spPr>
        <p:txBody>
          <a:bodyPr/>
          <a:lstStyle/>
          <a:p>
            <a:pPr lvl="0"/>
            <a:r>
              <a:rPr lang="en-GB" noProof="0" dirty="0" smtClean="0"/>
              <a:t>Click to edit Master text styles</a:t>
            </a:r>
          </a:p>
        </p:txBody>
      </p:sp>
      <p:sp>
        <p:nvSpPr>
          <p:cNvPr id="2" name="Footer Placeholder 1"/>
          <p:cNvSpPr>
            <a:spLocks noGrp="1"/>
          </p:cNvSpPr>
          <p:nvPr>
            <p:ph type="ftr" sz="quarter" idx="2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529449499"/>
      </p:ext>
    </p:extLst>
  </p:cSld>
  <p:clrMapOvr>
    <a:masterClrMapping/>
  </p:clrMapOvr>
  <p:transition>
    <p:fade/>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84" y="349990"/>
            <a:ext cx="9823449"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6" name="Content Placeholder 3"/>
          <p:cNvSpPr>
            <a:spLocks noGrp="1"/>
          </p:cNvSpPr>
          <p:nvPr>
            <p:ph sz="quarter" idx="10"/>
          </p:nvPr>
        </p:nvSpPr>
        <p:spPr>
          <a:xfrm>
            <a:off x="433389" y="1835675"/>
            <a:ext cx="3917486" cy="5199027"/>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Content Placeholder 3"/>
          <p:cNvSpPr>
            <a:spLocks noGrp="1"/>
          </p:cNvSpPr>
          <p:nvPr>
            <p:ph sz="quarter" idx="16"/>
          </p:nvPr>
        </p:nvSpPr>
        <p:spPr>
          <a:xfrm>
            <a:off x="4779704" y="1874176"/>
            <a:ext cx="5477134" cy="5160528"/>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2" name="Footer Placeholder 1"/>
          <p:cNvSpPr>
            <a:spLocks noGrp="1"/>
          </p:cNvSpPr>
          <p:nvPr>
            <p:ph type="ftr" sz="quarter" idx="17"/>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952440081"/>
      </p:ext>
    </p:extLst>
  </p:cSld>
  <p:clrMapOvr>
    <a:masterClrMapping/>
  </p:clrMapOvr>
  <p:transition>
    <p:fade/>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92" y="349987"/>
            <a:ext cx="9823451" cy="368284"/>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6" name="Content Placeholder 3"/>
          <p:cNvSpPr>
            <a:spLocks noGrp="1"/>
          </p:cNvSpPr>
          <p:nvPr>
            <p:ph sz="quarter" idx="10"/>
          </p:nvPr>
        </p:nvSpPr>
        <p:spPr>
          <a:xfrm>
            <a:off x="6645448" y="1828388"/>
            <a:ext cx="3611390" cy="5206312"/>
          </a:xfrm>
          <a:prstGeom prst="rect">
            <a:avLst/>
          </a:prstGeom>
        </p:spPr>
        <p:txBody>
          <a:bodyPr>
            <a:noAutofit/>
          </a:bodyPr>
          <a:lstStyle>
            <a:lvl1pPr>
              <a:tabLst>
                <a:tab pos="5448137" algn="r"/>
              </a:tabLst>
              <a:defRPr sz="2383">
                <a:solidFill>
                  <a:schemeClr val="accent3"/>
                </a:solidFill>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p:txBody>
      </p:sp>
      <p:sp>
        <p:nvSpPr>
          <p:cNvPr id="8" name="Content Placeholder 3"/>
          <p:cNvSpPr>
            <a:spLocks noGrp="1"/>
          </p:cNvSpPr>
          <p:nvPr>
            <p:ph sz="quarter" idx="16"/>
          </p:nvPr>
        </p:nvSpPr>
        <p:spPr>
          <a:xfrm>
            <a:off x="433388" y="1835672"/>
            <a:ext cx="5712303" cy="5199026"/>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3" hasCustomPrompt="1"/>
          </p:nvPr>
        </p:nvSpPr>
        <p:spPr>
          <a:xfrm>
            <a:off x="433389"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2" name="Footer Placeholder 1"/>
          <p:cNvSpPr>
            <a:spLocks noGrp="1"/>
          </p:cNvSpPr>
          <p:nvPr>
            <p:ph type="ftr" sz="quarter" idx="17"/>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010281573"/>
      </p:ext>
    </p:extLst>
  </p:cSld>
  <p:clrMapOvr>
    <a:masterClrMapping/>
  </p:clrMapOvr>
  <p:transition>
    <p:fade/>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394" y="349987"/>
            <a:ext cx="9823449" cy="368284"/>
          </a:xfrm>
        </p:spPr>
        <p:txBody>
          <a:bodyPr/>
          <a:lstStyle/>
          <a:p>
            <a:r>
              <a:rPr lang="en-GB" dirty="0" smtClean="0"/>
              <a:t>Click to add title</a:t>
            </a:r>
            <a:endParaRPr lang="en-GB" dirty="0"/>
          </a:p>
        </p:txBody>
      </p:sp>
      <p:sp>
        <p:nvSpPr>
          <p:cNvPr id="4" name="Picture Placeholder 6"/>
          <p:cNvSpPr>
            <a:spLocks noGrp="1"/>
          </p:cNvSpPr>
          <p:nvPr>
            <p:ph type="pic" sz="quarter" idx="13"/>
          </p:nvPr>
        </p:nvSpPr>
        <p:spPr>
          <a:xfrm>
            <a:off x="437101" y="1870153"/>
            <a:ext cx="2378297" cy="1388916"/>
          </a:xfrm>
        </p:spPr>
        <p:txBody>
          <a:bodyPr lIns="0" tIns="0" rIns="0" bIns="0">
            <a:noAutofit/>
          </a:bodyPr>
          <a:lstStyle/>
          <a:p>
            <a:r>
              <a:rPr lang="en-GB" noProof="0" dirty="0" smtClean="0"/>
              <a:t>Click icon to add picture</a:t>
            </a:r>
            <a:endParaRPr lang="en-GB" noProof="0" dirty="0"/>
          </a:p>
        </p:txBody>
      </p:sp>
      <p:sp>
        <p:nvSpPr>
          <p:cNvPr id="5" name="Picture Placeholder 6"/>
          <p:cNvSpPr>
            <a:spLocks noGrp="1"/>
          </p:cNvSpPr>
          <p:nvPr>
            <p:ph type="pic" sz="quarter" idx="14"/>
          </p:nvPr>
        </p:nvSpPr>
        <p:spPr>
          <a:xfrm>
            <a:off x="2942302" y="1874172"/>
            <a:ext cx="2378297" cy="1388916"/>
          </a:xfrm>
        </p:spPr>
        <p:txBody>
          <a:bodyPr lIns="0" tIns="0" rIns="0" bIns="0">
            <a:noAutofit/>
          </a:bodyPr>
          <a:lstStyle/>
          <a:p>
            <a:r>
              <a:rPr lang="en-GB" noProof="0" dirty="0" smtClean="0"/>
              <a:t>Click icon to add picture</a:t>
            </a:r>
            <a:endParaRPr lang="en-GB" noProof="0" dirty="0"/>
          </a:p>
        </p:txBody>
      </p:sp>
      <p:sp>
        <p:nvSpPr>
          <p:cNvPr id="6" name="Picture Placeholder 6"/>
          <p:cNvSpPr>
            <a:spLocks noGrp="1"/>
          </p:cNvSpPr>
          <p:nvPr>
            <p:ph type="pic" sz="quarter" idx="15"/>
          </p:nvPr>
        </p:nvSpPr>
        <p:spPr>
          <a:xfrm>
            <a:off x="5394883" y="1874172"/>
            <a:ext cx="2378297" cy="1388916"/>
          </a:xfrm>
        </p:spPr>
        <p:txBody>
          <a:bodyPr lIns="0" tIns="0" rIns="0" bIns="0">
            <a:noAutofit/>
          </a:bodyPr>
          <a:lstStyle/>
          <a:p>
            <a:r>
              <a:rPr lang="en-GB" noProof="0" dirty="0" smtClean="0"/>
              <a:t>Click icon to add picture</a:t>
            </a:r>
            <a:endParaRPr lang="en-GB" noProof="0" dirty="0"/>
          </a:p>
        </p:txBody>
      </p:sp>
      <p:sp>
        <p:nvSpPr>
          <p:cNvPr id="7" name="Picture Placeholder 6"/>
          <p:cNvSpPr>
            <a:spLocks noGrp="1"/>
          </p:cNvSpPr>
          <p:nvPr>
            <p:ph type="pic" sz="quarter" idx="16"/>
          </p:nvPr>
        </p:nvSpPr>
        <p:spPr>
          <a:xfrm>
            <a:off x="7885037" y="1874172"/>
            <a:ext cx="2378297" cy="1388916"/>
          </a:xfrm>
        </p:spPr>
        <p:txBody>
          <a:bodyPr lIns="0" tIns="0" rIns="0" bIns="0">
            <a:noAutofit/>
          </a:bodyPr>
          <a:lstStyle/>
          <a:p>
            <a:r>
              <a:rPr lang="en-GB" noProof="0" dirty="0" smtClean="0"/>
              <a:t>Click icon to add picture</a:t>
            </a:r>
            <a:endParaRPr lang="en-GB" noProof="0" dirty="0"/>
          </a:p>
        </p:txBody>
      </p:sp>
      <p:sp>
        <p:nvSpPr>
          <p:cNvPr id="9" name="Text Placeholder 8"/>
          <p:cNvSpPr>
            <a:spLocks noGrp="1"/>
          </p:cNvSpPr>
          <p:nvPr>
            <p:ph type="body" sz="quarter" idx="17"/>
          </p:nvPr>
        </p:nvSpPr>
        <p:spPr>
          <a:xfrm>
            <a:off x="433388" y="3439833"/>
            <a:ext cx="2385723" cy="3590843"/>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p:nvPr>
        </p:nvSpPr>
        <p:spPr>
          <a:xfrm>
            <a:off x="5400449" y="3439834"/>
            <a:ext cx="2378297" cy="3594868"/>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Text Placeholder 8"/>
          <p:cNvSpPr>
            <a:spLocks noGrp="1"/>
          </p:cNvSpPr>
          <p:nvPr>
            <p:ph type="body" sz="quarter" idx="19"/>
          </p:nvPr>
        </p:nvSpPr>
        <p:spPr>
          <a:xfrm>
            <a:off x="2946941" y="3443858"/>
            <a:ext cx="2378297" cy="3590844"/>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 Placeholder 8"/>
          <p:cNvSpPr>
            <a:spLocks noGrp="1"/>
          </p:cNvSpPr>
          <p:nvPr>
            <p:ph type="body" sz="quarter" idx="20"/>
          </p:nvPr>
        </p:nvSpPr>
        <p:spPr>
          <a:xfrm>
            <a:off x="7891535" y="3439833"/>
            <a:ext cx="2365303" cy="3590843"/>
          </a:xfrm>
        </p:spPr>
        <p:txBody>
          <a:bodyPr/>
          <a:lstStyle>
            <a:lvl1pPr>
              <a:defRPr b="1">
                <a:solidFill>
                  <a:schemeClr val="accent1"/>
                </a:solidFill>
              </a:defRPr>
            </a:lvl1pPr>
            <a:lvl2pPr>
              <a:spcAft>
                <a:spcPts val="0"/>
              </a:spcAft>
              <a:defRPr/>
            </a:lvl2pPr>
            <a:lvl3pPr marL="171450" indent="-17145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8"/>
          <p:cNvSpPr>
            <a:spLocks noGrp="1"/>
          </p:cNvSpPr>
          <p:nvPr>
            <p:ph type="body" sz="quarter" idx="21"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3" name="Footer Placeholder 2"/>
          <p:cNvSpPr>
            <a:spLocks noGrp="1"/>
          </p:cNvSpPr>
          <p:nvPr>
            <p:ph type="ftr" sz="quarter" idx="22"/>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150196933"/>
      </p:ext>
    </p:extLst>
  </p:cSld>
  <p:clrMapOvr>
    <a:masterClrMapping/>
  </p:clrMapOvr>
  <p:transition>
    <p:fade/>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44" y="349987"/>
            <a:ext cx="9823391" cy="368284"/>
          </a:xfrm>
        </p:spPr>
        <p:txBody>
          <a:bodyPr/>
          <a:lstStyle/>
          <a:p>
            <a:r>
              <a:rPr lang="en-GB" dirty="0" smtClean="0"/>
              <a:t>Click to add title</a:t>
            </a:r>
            <a:endParaRPr lang="en-GB" noProof="0" dirty="0"/>
          </a:p>
        </p:txBody>
      </p:sp>
      <p:sp>
        <p:nvSpPr>
          <p:cNvPr id="4" name="Rectangle 3"/>
          <p:cNvSpPr/>
          <p:nvPr userDrawn="1"/>
        </p:nvSpPr>
        <p:spPr>
          <a:xfrm>
            <a:off x="433388" y="1881842"/>
            <a:ext cx="482833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5" name="Rectangle 4"/>
          <p:cNvSpPr/>
          <p:nvPr userDrawn="1"/>
        </p:nvSpPr>
        <p:spPr>
          <a:xfrm>
            <a:off x="5435599" y="1874170"/>
            <a:ext cx="4827600" cy="67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6" name="Rectangle 5"/>
          <p:cNvSpPr/>
          <p:nvPr userDrawn="1"/>
        </p:nvSpPr>
        <p:spPr>
          <a:xfrm>
            <a:off x="432441" y="4481101"/>
            <a:ext cx="48276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7" name="Rectangle 6"/>
          <p:cNvSpPr/>
          <p:nvPr userDrawn="1"/>
        </p:nvSpPr>
        <p:spPr>
          <a:xfrm>
            <a:off x="5447600" y="4481101"/>
            <a:ext cx="48276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8" name="Picture Placeholder 11"/>
          <p:cNvSpPr>
            <a:spLocks noGrp="1"/>
          </p:cNvSpPr>
          <p:nvPr>
            <p:ph type="pic" sz="quarter" idx="25"/>
          </p:nvPr>
        </p:nvSpPr>
        <p:spPr>
          <a:xfrm>
            <a:off x="433388" y="2072587"/>
            <a:ext cx="1703488" cy="1627016"/>
          </a:xfrm>
        </p:spPr>
        <p:txBody>
          <a:bodyPr/>
          <a:lstStyle>
            <a:lvl1pPr algn="ctr">
              <a:defRPr/>
            </a:lvl1pPr>
          </a:lstStyle>
          <a:p>
            <a:r>
              <a:rPr lang="en-GB" dirty="0" smtClean="0"/>
              <a:t>Click icon to add picture</a:t>
            </a:r>
            <a:endParaRPr lang="en-GB" dirty="0"/>
          </a:p>
        </p:txBody>
      </p:sp>
      <p:sp>
        <p:nvSpPr>
          <p:cNvPr id="9" name="Picture Placeholder 11"/>
          <p:cNvSpPr>
            <a:spLocks noGrp="1"/>
          </p:cNvSpPr>
          <p:nvPr>
            <p:ph type="pic" sz="quarter" idx="27"/>
          </p:nvPr>
        </p:nvSpPr>
        <p:spPr>
          <a:xfrm>
            <a:off x="5458231" y="2072587"/>
            <a:ext cx="1725844" cy="1627016"/>
          </a:xfrm>
        </p:spPr>
        <p:txBody>
          <a:bodyPr/>
          <a:lstStyle>
            <a:lvl1pPr algn="ctr">
              <a:defRPr/>
            </a:lvl1pPr>
          </a:lstStyle>
          <a:p>
            <a:r>
              <a:rPr lang="en-GB" dirty="0" smtClean="0"/>
              <a:t>Click icon to add picture</a:t>
            </a:r>
            <a:endParaRPr lang="en-GB" dirty="0"/>
          </a:p>
        </p:txBody>
      </p:sp>
      <p:sp>
        <p:nvSpPr>
          <p:cNvPr id="10" name="Picture Placeholder 11"/>
          <p:cNvSpPr>
            <a:spLocks noGrp="1"/>
          </p:cNvSpPr>
          <p:nvPr>
            <p:ph type="pic" sz="quarter" idx="29"/>
          </p:nvPr>
        </p:nvSpPr>
        <p:spPr>
          <a:xfrm>
            <a:off x="433388" y="4691687"/>
            <a:ext cx="1703489" cy="1627016"/>
          </a:xfrm>
        </p:spPr>
        <p:txBody>
          <a:bodyPr/>
          <a:lstStyle>
            <a:lvl1pPr algn="ctr">
              <a:defRPr/>
            </a:lvl1pPr>
          </a:lstStyle>
          <a:p>
            <a:r>
              <a:rPr lang="en-GB" dirty="0" smtClean="0"/>
              <a:t>Click icon to add picture</a:t>
            </a:r>
            <a:endParaRPr lang="en-GB" dirty="0"/>
          </a:p>
        </p:txBody>
      </p:sp>
      <p:sp>
        <p:nvSpPr>
          <p:cNvPr id="11" name="Picture Placeholder 11"/>
          <p:cNvSpPr>
            <a:spLocks noGrp="1"/>
          </p:cNvSpPr>
          <p:nvPr>
            <p:ph type="pic" sz="quarter" idx="31"/>
          </p:nvPr>
        </p:nvSpPr>
        <p:spPr>
          <a:xfrm>
            <a:off x="5458231" y="4691687"/>
            <a:ext cx="1725844" cy="1627016"/>
          </a:xfrm>
        </p:spPr>
        <p:txBody>
          <a:bodyPr/>
          <a:lstStyle>
            <a:lvl1pPr algn="ctr">
              <a:defRPr/>
            </a:lvl1pPr>
          </a:lstStyle>
          <a:p>
            <a:r>
              <a:rPr lang="en-GB" dirty="0" smtClean="0"/>
              <a:t>Click icon to add picture</a:t>
            </a:r>
            <a:endParaRPr lang="en-GB" dirty="0"/>
          </a:p>
        </p:txBody>
      </p:sp>
      <p:sp>
        <p:nvSpPr>
          <p:cNvPr id="13" name="Text Placeholder 12"/>
          <p:cNvSpPr>
            <a:spLocks noGrp="1"/>
          </p:cNvSpPr>
          <p:nvPr>
            <p:ph type="body" sz="quarter" idx="32"/>
          </p:nvPr>
        </p:nvSpPr>
        <p:spPr>
          <a:xfrm>
            <a:off x="2353289" y="2072587"/>
            <a:ext cx="2883422"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4" name="Text Placeholder 12"/>
          <p:cNvSpPr>
            <a:spLocks noGrp="1"/>
          </p:cNvSpPr>
          <p:nvPr>
            <p:ph type="body" sz="quarter" idx="33"/>
          </p:nvPr>
        </p:nvSpPr>
        <p:spPr>
          <a:xfrm>
            <a:off x="7363391" y="2072587"/>
            <a:ext cx="2899808"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5" name="Text Placeholder 12"/>
          <p:cNvSpPr>
            <a:spLocks noGrp="1"/>
          </p:cNvSpPr>
          <p:nvPr>
            <p:ph type="body" sz="quarter" idx="34"/>
          </p:nvPr>
        </p:nvSpPr>
        <p:spPr>
          <a:xfrm>
            <a:off x="2353289" y="4691687"/>
            <a:ext cx="2883422"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6" name="Text Placeholder 12"/>
          <p:cNvSpPr>
            <a:spLocks noGrp="1"/>
          </p:cNvSpPr>
          <p:nvPr>
            <p:ph type="body" sz="quarter" idx="35"/>
          </p:nvPr>
        </p:nvSpPr>
        <p:spPr>
          <a:xfrm>
            <a:off x="7363391" y="4691687"/>
            <a:ext cx="2893447"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7"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3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829873005"/>
      </p:ext>
    </p:extLst>
  </p:cSld>
  <p:clrMapOvr>
    <a:masterClrMapping/>
  </p:clrMapOvr>
  <p:transition>
    <p:fade/>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44" y="349992"/>
            <a:ext cx="9823391" cy="368278"/>
          </a:xfrm>
        </p:spPr>
        <p:txBody>
          <a:bodyPr/>
          <a:lstStyle/>
          <a:p>
            <a:r>
              <a:rPr lang="en-GB" dirty="0" smtClean="0"/>
              <a:t>Click to add title</a:t>
            </a:r>
            <a:endParaRPr lang="en-GB" noProof="0" dirty="0"/>
          </a:p>
        </p:txBody>
      </p:sp>
      <p:sp>
        <p:nvSpPr>
          <p:cNvPr id="4" name="Picture Placeholder 7"/>
          <p:cNvSpPr>
            <a:spLocks noGrp="1"/>
          </p:cNvSpPr>
          <p:nvPr>
            <p:ph type="pic" sz="quarter" idx="13"/>
          </p:nvPr>
        </p:nvSpPr>
        <p:spPr>
          <a:xfrm>
            <a:off x="441943" y="1874173"/>
            <a:ext cx="3205601" cy="2173406"/>
          </a:xfrm>
        </p:spPr>
        <p:txBody>
          <a:bodyPr/>
          <a:lstStyle/>
          <a:p>
            <a:r>
              <a:rPr lang="en-GB" noProof="0" dirty="0" smtClean="0"/>
              <a:t>Click icon to add picture</a:t>
            </a:r>
            <a:endParaRPr lang="en-GB" noProof="0" dirty="0"/>
          </a:p>
        </p:txBody>
      </p:sp>
      <p:sp>
        <p:nvSpPr>
          <p:cNvPr id="5" name="Picture Placeholder 7"/>
          <p:cNvSpPr>
            <a:spLocks noGrp="1"/>
          </p:cNvSpPr>
          <p:nvPr>
            <p:ph type="pic" sz="quarter" idx="14"/>
          </p:nvPr>
        </p:nvSpPr>
        <p:spPr>
          <a:xfrm>
            <a:off x="7057708" y="1874173"/>
            <a:ext cx="3205601" cy="2173406"/>
          </a:xfrm>
        </p:spPr>
        <p:txBody>
          <a:bodyPr/>
          <a:lstStyle/>
          <a:p>
            <a:r>
              <a:rPr lang="en-GB" noProof="0" dirty="0" smtClean="0"/>
              <a:t>Click icon to add picture</a:t>
            </a:r>
            <a:endParaRPr lang="en-GB" noProof="0" dirty="0"/>
          </a:p>
        </p:txBody>
      </p:sp>
      <p:sp>
        <p:nvSpPr>
          <p:cNvPr id="6" name="Picture Placeholder 7"/>
          <p:cNvSpPr>
            <a:spLocks noGrp="1"/>
          </p:cNvSpPr>
          <p:nvPr>
            <p:ph type="pic" sz="quarter" idx="15"/>
          </p:nvPr>
        </p:nvSpPr>
        <p:spPr>
          <a:xfrm>
            <a:off x="3749826" y="1874176"/>
            <a:ext cx="3205601" cy="2173406"/>
          </a:xfrm>
        </p:spPr>
        <p:txBody>
          <a:bodyPr/>
          <a:lstStyle/>
          <a:p>
            <a:r>
              <a:rPr lang="en-GB" noProof="0" dirty="0" smtClean="0"/>
              <a:t>Click icon to add picture</a:t>
            </a:r>
            <a:endParaRPr lang="en-GB" noProof="0" dirty="0"/>
          </a:p>
        </p:txBody>
      </p:sp>
      <p:sp>
        <p:nvSpPr>
          <p:cNvPr id="9" name="Text Placeholder 18"/>
          <p:cNvSpPr>
            <a:spLocks noGrp="1"/>
          </p:cNvSpPr>
          <p:nvPr>
            <p:ph idx="1" hasCustomPrompt="1"/>
          </p:nvPr>
        </p:nvSpPr>
        <p:spPr>
          <a:xfrm>
            <a:off x="441944"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18"/>
          <p:cNvSpPr>
            <a:spLocks noGrp="1"/>
          </p:cNvSpPr>
          <p:nvPr>
            <p:ph idx="16" hasCustomPrompt="1"/>
          </p:nvPr>
        </p:nvSpPr>
        <p:spPr>
          <a:xfrm>
            <a:off x="3749826"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4" name="Text Placeholder 18"/>
          <p:cNvSpPr>
            <a:spLocks noGrp="1"/>
          </p:cNvSpPr>
          <p:nvPr>
            <p:ph idx="17" hasCustomPrompt="1"/>
          </p:nvPr>
        </p:nvSpPr>
        <p:spPr>
          <a:xfrm>
            <a:off x="7057708"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19"/>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815456823"/>
      </p:ext>
    </p:extLst>
  </p:cSld>
  <p:clrMapOvr>
    <a:masterClrMapping/>
  </p:clrMapOvr>
  <p:transition>
    <p:fade/>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33388" y="718270"/>
            <a:ext cx="9823450" cy="834730"/>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1" name="Title Placeholder 1"/>
          <p:cNvSpPr>
            <a:spLocks noGrp="1"/>
          </p:cNvSpPr>
          <p:nvPr>
            <p:ph type="title" hasCustomPrompt="1"/>
          </p:nvPr>
        </p:nvSpPr>
        <p:spPr>
          <a:xfrm>
            <a:off x="433388" y="349989"/>
            <a:ext cx="9823450" cy="368282"/>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771402000"/>
      </p:ext>
    </p:extLst>
  </p:cSld>
  <p:clrMapOvr>
    <a:masterClrMapping/>
  </p:clrMapOvr>
  <p:transition>
    <p:fade/>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48299" y="2047982"/>
            <a:ext cx="4811558"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21"/>
          </p:nvPr>
        </p:nvSpPr>
        <p:spPr>
          <a:xfrm>
            <a:off x="5441862" y="2047982"/>
            <a:ext cx="4814976"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Content Placeholder 9"/>
          <p:cNvSpPr>
            <a:spLocks noGrp="1"/>
          </p:cNvSpPr>
          <p:nvPr>
            <p:ph sz="quarter" idx="23" hasCustomPrompt="1"/>
          </p:nvPr>
        </p:nvSpPr>
        <p:spPr>
          <a:xfrm>
            <a:off x="4060275" y="204194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12" name="Content Placeholder 10"/>
          <p:cNvSpPr>
            <a:spLocks noGrp="1"/>
          </p:cNvSpPr>
          <p:nvPr>
            <p:ph sz="quarter" idx="24" hasCustomPrompt="1"/>
          </p:nvPr>
        </p:nvSpPr>
        <p:spPr>
          <a:xfrm>
            <a:off x="9068838" y="204798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2" name="Title 1"/>
          <p:cNvSpPr>
            <a:spLocks noGrp="1"/>
          </p:cNvSpPr>
          <p:nvPr>
            <p:ph type="title" hasCustomPrompt="1"/>
          </p:nvPr>
        </p:nvSpPr>
        <p:spPr>
          <a:xfrm>
            <a:off x="433389" y="349992"/>
            <a:ext cx="9823450" cy="368278"/>
          </a:xfrm>
        </p:spPr>
        <p:txBody>
          <a:bodyPr/>
          <a:lstStyle/>
          <a:p>
            <a:r>
              <a:rPr lang="en-GB" dirty="0" smtClean="0"/>
              <a:t>Click to add title</a:t>
            </a:r>
            <a:endParaRPr lang="en-GB" noProof="0" dirty="0"/>
          </a:p>
        </p:txBody>
      </p:sp>
      <p:sp>
        <p:nvSpPr>
          <p:cNvPr id="4" name="Rectangle 3"/>
          <p:cNvSpPr/>
          <p:nvPr userDrawn="1"/>
        </p:nvSpPr>
        <p:spPr>
          <a:xfrm>
            <a:off x="432257"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5" name="Rectangle 4"/>
          <p:cNvSpPr/>
          <p:nvPr userDrawn="1"/>
        </p:nvSpPr>
        <p:spPr>
          <a:xfrm>
            <a:off x="5441800"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16"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2"/>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133475783"/>
      </p:ext>
    </p:extLst>
  </p:cSld>
  <p:clrMapOvr>
    <a:masterClrMapping/>
  </p:clrMapOvr>
  <p:transition>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18" name="Text Placeholder 8"/>
          <p:cNvSpPr>
            <a:spLocks noGrp="1"/>
          </p:cNvSpPr>
          <p:nvPr>
            <p:ph type="body" sz="quarter" idx="17"/>
          </p:nvPr>
        </p:nvSpPr>
        <p:spPr>
          <a:xfrm>
            <a:off x="432257" y="2047982"/>
            <a:ext cx="4827600"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9" name="Text Placeholder 8"/>
          <p:cNvSpPr>
            <a:spLocks noGrp="1"/>
          </p:cNvSpPr>
          <p:nvPr>
            <p:ph type="body" sz="quarter" idx="21"/>
          </p:nvPr>
        </p:nvSpPr>
        <p:spPr>
          <a:xfrm>
            <a:off x="5441862" y="2047982"/>
            <a:ext cx="4814976"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0" name="Title 1"/>
          <p:cNvSpPr>
            <a:spLocks noGrp="1"/>
          </p:cNvSpPr>
          <p:nvPr>
            <p:ph type="title"/>
          </p:nvPr>
        </p:nvSpPr>
        <p:spPr>
          <a:xfrm>
            <a:off x="433389" y="349992"/>
            <a:ext cx="9823450" cy="368278"/>
          </a:xfrm>
        </p:spPr>
        <p:txBody>
          <a:bodyPr/>
          <a:lstStyle/>
          <a:p>
            <a:r>
              <a:rPr lang="en-GB" noProof="0" dirty="0" smtClean="0"/>
              <a:t>Click to edit Master title style</a:t>
            </a:r>
            <a:endParaRPr lang="en-GB" noProof="0" dirty="0"/>
          </a:p>
        </p:txBody>
      </p:sp>
      <p:sp>
        <p:nvSpPr>
          <p:cNvPr id="21" name="Rectangle 20"/>
          <p:cNvSpPr/>
          <p:nvPr userDrawn="1"/>
        </p:nvSpPr>
        <p:spPr>
          <a:xfrm>
            <a:off x="432257"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2" name="Rectangle 21"/>
          <p:cNvSpPr/>
          <p:nvPr userDrawn="1"/>
        </p:nvSpPr>
        <p:spPr>
          <a:xfrm>
            <a:off x="5441800"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5"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26" name="Text Placeholder 8"/>
          <p:cNvSpPr>
            <a:spLocks noGrp="1"/>
          </p:cNvSpPr>
          <p:nvPr>
            <p:ph type="body" sz="quarter" idx="22"/>
          </p:nvPr>
        </p:nvSpPr>
        <p:spPr>
          <a:xfrm>
            <a:off x="432257" y="4590656"/>
            <a:ext cx="4835622"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7" name="Text Placeholder 8"/>
          <p:cNvSpPr>
            <a:spLocks noGrp="1"/>
          </p:cNvSpPr>
          <p:nvPr>
            <p:ph type="body" sz="quarter" idx="23"/>
          </p:nvPr>
        </p:nvSpPr>
        <p:spPr>
          <a:xfrm>
            <a:off x="5435600" y="4590656"/>
            <a:ext cx="4829260"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8" name="Rectangle 27"/>
          <p:cNvSpPr/>
          <p:nvPr userDrawn="1"/>
        </p:nvSpPr>
        <p:spPr>
          <a:xfrm>
            <a:off x="440279" y="4422538"/>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9" name="Rectangle 28"/>
          <p:cNvSpPr/>
          <p:nvPr userDrawn="1"/>
        </p:nvSpPr>
        <p:spPr>
          <a:xfrm>
            <a:off x="5449822" y="4422538"/>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 name="Footer Placeholder 1"/>
          <p:cNvSpPr>
            <a:spLocks noGrp="1"/>
          </p:cNvSpPr>
          <p:nvPr>
            <p:ph type="ftr" sz="quarter" idx="26"/>
          </p:nvPr>
        </p:nvSpPr>
        <p:spPr/>
        <p:txBody>
          <a:bodyPr/>
          <a:lstStyle/>
          <a:p>
            <a:r>
              <a:rPr lang="en-GB" smtClean="0">
                <a:solidFill>
                  <a:srgbClr val="000000"/>
                </a:solidFill>
              </a:rPr>
              <a:t>DRAFT: Prudential TCFD Readiness Report </a:t>
            </a:r>
            <a:endParaRPr lang="en-GB" dirty="0">
              <a:solidFill>
                <a:srgbClr val="000000"/>
              </a:solidFill>
            </a:endParaRPr>
          </a:p>
        </p:txBody>
      </p:sp>
      <p:sp>
        <p:nvSpPr>
          <p:cNvPr id="17" name="Content Placeholder 9"/>
          <p:cNvSpPr>
            <a:spLocks noGrp="1"/>
          </p:cNvSpPr>
          <p:nvPr>
            <p:ph sz="quarter" idx="27" hasCustomPrompt="1"/>
          </p:nvPr>
        </p:nvSpPr>
        <p:spPr>
          <a:xfrm>
            <a:off x="4060275" y="204194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2" name="Content Placeholder 10"/>
          <p:cNvSpPr>
            <a:spLocks noGrp="1"/>
          </p:cNvSpPr>
          <p:nvPr>
            <p:ph sz="quarter" idx="28" hasCustomPrompt="1"/>
          </p:nvPr>
        </p:nvSpPr>
        <p:spPr>
          <a:xfrm>
            <a:off x="9068838" y="204798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3" name="Content Placeholder 11"/>
          <p:cNvSpPr>
            <a:spLocks noGrp="1"/>
          </p:cNvSpPr>
          <p:nvPr>
            <p:ph sz="quarter" idx="29" hasCustomPrompt="1"/>
          </p:nvPr>
        </p:nvSpPr>
        <p:spPr>
          <a:xfrm>
            <a:off x="4060275" y="4590656"/>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4" name="Content Placeholder 12"/>
          <p:cNvSpPr>
            <a:spLocks noGrp="1"/>
          </p:cNvSpPr>
          <p:nvPr>
            <p:ph sz="quarter" idx="24" hasCustomPrompt="1"/>
          </p:nvPr>
        </p:nvSpPr>
        <p:spPr>
          <a:xfrm>
            <a:off x="9068838" y="4596696"/>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Tree>
    <p:extLst>
      <p:ext uri="{BB962C8B-B14F-4D97-AF65-F5344CB8AC3E}">
        <p14:creationId xmlns:p14="http://schemas.microsoft.com/office/powerpoint/2010/main" val="382828020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3388" y="718270"/>
            <a:ext cx="9823450" cy="834730"/>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4" name="Title Placeholder 1"/>
          <p:cNvSpPr>
            <a:spLocks noGrp="1"/>
          </p:cNvSpPr>
          <p:nvPr>
            <p:ph type="title"/>
          </p:nvPr>
        </p:nvSpPr>
        <p:spPr>
          <a:xfrm>
            <a:off x="433388" y="349989"/>
            <a:ext cx="9823450" cy="368282"/>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8" name="Text Placeholder 18"/>
          <p:cNvSpPr>
            <a:spLocks noGrp="1"/>
          </p:cNvSpPr>
          <p:nvPr>
            <p:ph idx="1"/>
          </p:nvPr>
        </p:nvSpPr>
        <p:spPr>
          <a:xfrm>
            <a:off x="433388" y="1836738"/>
            <a:ext cx="9823450" cy="519514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383395185"/>
      </p:ext>
    </p:extLst>
  </p:cSld>
  <p:clrMapOvr>
    <a:masterClrMapping/>
  </p:clrMapOvr>
  <p:transition>
    <p:fade/>
  </p:transition>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7"/>
            <a:ext cx="9823450" cy="368284"/>
          </a:xfrm>
        </p:spPr>
        <p:txBody>
          <a:bodyPr/>
          <a:lstStyle/>
          <a:p>
            <a:r>
              <a:rPr lang="en-GB" noProof="0" dirty="0" smtClean="0"/>
              <a:t>Click to edit Master title style</a:t>
            </a:r>
            <a:endParaRPr lang="en-GB" noProof="0" dirty="0"/>
          </a:p>
        </p:txBody>
      </p:sp>
      <p:sp>
        <p:nvSpPr>
          <p:cNvPr id="4" name="Rectangle 3"/>
          <p:cNvSpPr/>
          <p:nvPr userDrawn="1"/>
        </p:nvSpPr>
        <p:spPr>
          <a:xfrm>
            <a:off x="3764376" y="1880515"/>
            <a:ext cx="31680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5" name="Rectangle 4"/>
          <p:cNvSpPr/>
          <p:nvPr userDrawn="1"/>
        </p:nvSpPr>
        <p:spPr>
          <a:xfrm>
            <a:off x="433387" y="1874175"/>
            <a:ext cx="3168000" cy="658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6" name="Rectangle 5"/>
          <p:cNvSpPr/>
          <p:nvPr userDrawn="1"/>
        </p:nvSpPr>
        <p:spPr>
          <a:xfrm>
            <a:off x="7092674" y="1880515"/>
            <a:ext cx="31680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7" name="Text Placeholder 8"/>
          <p:cNvSpPr>
            <a:spLocks noGrp="1"/>
          </p:cNvSpPr>
          <p:nvPr>
            <p:ph type="body" sz="quarter" idx="17"/>
          </p:nvPr>
        </p:nvSpPr>
        <p:spPr>
          <a:xfrm>
            <a:off x="3780890" y="2040871"/>
            <a:ext cx="3151486"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8"/>
          </p:nvPr>
        </p:nvSpPr>
        <p:spPr>
          <a:xfrm>
            <a:off x="433388" y="2040871"/>
            <a:ext cx="3154362"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9"/>
          </p:nvPr>
        </p:nvSpPr>
        <p:spPr>
          <a:xfrm>
            <a:off x="7102475" y="2040871"/>
            <a:ext cx="3154363"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3" hasCustomPrompt="1"/>
          </p:nvPr>
        </p:nvSpPr>
        <p:spPr>
          <a:xfrm>
            <a:off x="439924" y="718270"/>
            <a:ext cx="9816913"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92886896"/>
      </p:ext>
    </p:extLst>
  </p:cSld>
  <p:clrMapOvr>
    <a:masterClrMapping/>
  </p:clrMapOvr>
  <p:transition>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439927" y="349989"/>
            <a:ext cx="9816912" cy="368282"/>
          </a:xfrm>
        </p:spPr>
        <p:txBody>
          <a:bodyPr/>
          <a:lstStyle/>
          <a:p>
            <a:r>
              <a:rPr lang="en-GB" noProof="0" dirty="0" smtClean="0"/>
              <a:t>Click to edit Master title style</a:t>
            </a:r>
            <a:endParaRPr lang="en-GB" noProof="0" dirty="0"/>
          </a:p>
        </p:txBody>
      </p:sp>
      <p:sp>
        <p:nvSpPr>
          <p:cNvPr id="4" name="Text Placeholder 8"/>
          <p:cNvSpPr>
            <a:spLocks noGrp="1"/>
          </p:cNvSpPr>
          <p:nvPr>
            <p:ph type="body" sz="quarter" idx="17"/>
          </p:nvPr>
        </p:nvSpPr>
        <p:spPr>
          <a:xfrm>
            <a:off x="464340"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Text Placeholder 8"/>
          <p:cNvSpPr>
            <a:spLocks noGrp="1"/>
          </p:cNvSpPr>
          <p:nvPr>
            <p:ph type="body" sz="quarter" idx="18"/>
          </p:nvPr>
        </p:nvSpPr>
        <p:spPr>
          <a:xfrm>
            <a:off x="7952698"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ext Placeholder 8"/>
          <p:cNvSpPr>
            <a:spLocks noGrp="1"/>
          </p:cNvSpPr>
          <p:nvPr>
            <p:ph type="body" sz="quarter" idx="19"/>
          </p:nvPr>
        </p:nvSpPr>
        <p:spPr>
          <a:xfrm>
            <a:off x="2960460"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7" name="Text Placeholder 8"/>
          <p:cNvSpPr>
            <a:spLocks noGrp="1"/>
          </p:cNvSpPr>
          <p:nvPr>
            <p:ph type="body" sz="quarter" idx="20"/>
          </p:nvPr>
        </p:nvSpPr>
        <p:spPr>
          <a:xfrm>
            <a:off x="5456578"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3" hasCustomPrompt="1"/>
          </p:nvPr>
        </p:nvSpPr>
        <p:spPr>
          <a:xfrm>
            <a:off x="439926" y="718270"/>
            <a:ext cx="9816912"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884467542"/>
      </p:ext>
    </p:extLst>
  </p:cSld>
  <p:clrMapOvr>
    <a:masterClrMapping/>
  </p:clrMapOvr>
  <p:transition>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9" name="Title Placeholder 1"/>
          <p:cNvSpPr>
            <a:spLocks noGrp="1"/>
          </p:cNvSpPr>
          <p:nvPr>
            <p:ph type="title" hasCustomPrompt="1"/>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0" name="Text Placeholder 18"/>
          <p:cNvSpPr>
            <a:spLocks noGrp="1"/>
          </p:cNvSpPr>
          <p:nvPr>
            <p:ph idx="1"/>
          </p:nvPr>
        </p:nvSpPr>
        <p:spPr>
          <a:xfrm>
            <a:off x="433389" y="1835675"/>
            <a:ext cx="4912520" cy="519902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676298308"/>
      </p:ext>
    </p:extLst>
  </p:cSld>
  <p:clrMapOvr>
    <a:masterClrMapping/>
  </p:clrMapOvr>
  <p:transition>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6"/>
            <a:ext cx="9823450" cy="762967"/>
          </a:xfrm>
        </p:spPr>
        <p:txBody>
          <a:bodyPr/>
          <a:lstStyle/>
          <a:p>
            <a:r>
              <a:rPr lang="en-GB" dirty="0" smtClean="0"/>
              <a:t>Click to edit Master title style</a:t>
            </a:r>
            <a:endParaRPr lang="en-GB" dirty="0"/>
          </a:p>
        </p:txBody>
      </p:sp>
      <p:sp>
        <p:nvSpPr>
          <p:cNvPr id="3" name="Footer Placeholder 2"/>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258902251"/>
      </p:ext>
    </p:extLst>
  </p:cSld>
  <p:clrMapOvr>
    <a:masterClrMapping/>
  </p:clrMapOvr>
  <p:transition>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641682910"/>
      </p:ext>
    </p:extLst>
  </p:cSld>
  <p:clrMapOvr>
    <a:masterClrMapping/>
  </p:clrMapOvr>
  <p:transition>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7"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18"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19" name="SD_InternalExternal"/>
          <p:cNvSpPr>
            <a:spLocks/>
          </p:cNvSpPr>
          <p:nvPr userDrawn="1"/>
        </p:nvSpPr>
        <p:spPr bwMode="auto">
          <a:xfrm>
            <a:off x="435009" y="3779838"/>
            <a:ext cx="8153365" cy="3254375"/>
          </a:xfrm>
          <a:prstGeom prst="rect">
            <a:avLst/>
          </a:prstGeom>
          <a:noFill/>
          <a:ln w="9525">
            <a:noFill/>
            <a:miter lim="800000"/>
            <a:headEnd/>
            <a:tailEnd/>
          </a:ln>
        </p:spPr>
        <p:txBody>
          <a:bodyPr lIns="0" tIns="0" rIns="0" bIns="0" anchor="b"/>
          <a:lstStyle/>
          <a:p>
            <a:pPr defTabSz="1162573">
              <a:buClr>
                <a:srgbClr val="000000"/>
              </a:buClr>
              <a:buSzPct val="80000"/>
              <a:buFont typeface="Wingdings" pitchFamily="2" charset="2"/>
              <a:buNone/>
            </a:pPr>
            <a:r>
              <a:rPr lang="en-GB" sz="900" noProof="1" smtClean="0">
                <a:solidFill>
                  <a:srgbClr val="000000"/>
                </a:solidFill>
              </a:rPr>
              <a:t>[Legal text]</a:t>
            </a:r>
          </a:p>
        </p:txBody>
      </p:sp>
    </p:spTree>
    <p:extLst>
      <p:ext uri="{BB962C8B-B14F-4D97-AF65-F5344CB8AC3E}">
        <p14:creationId xmlns:p14="http://schemas.microsoft.com/office/powerpoint/2010/main" val="77176658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22" name="SD_LAN_peReportTitle"/>
          <p:cNvSpPr>
            <a:spLocks noGrp="1"/>
          </p:cNvSpPr>
          <p:nvPr>
            <p:ph type="ctrTitle" hasCustomPrompt="1"/>
          </p:nvPr>
        </p:nvSpPr>
        <p:spPr bwMode="gray">
          <a:xfrm>
            <a:off x="416773" y="6092575"/>
            <a:ext cx="4833321" cy="383150"/>
          </a:xfrm>
        </p:spPr>
        <p:txBody>
          <a:bodyPr anchor="b" anchorCtr="0">
            <a:noAutofit/>
          </a:bodyPr>
          <a:lstStyle>
            <a:lvl1pPr algn="l">
              <a:lnSpc>
                <a:spcPct val="100000"/>
              </a:lnSpc>
              <a:defRPr sz="2200" b="1">
                <a:solidFill>
                  <a:schemeClr val="tx1"/>
                </a:solidFill>
                <a:latin typeface="+mj-lt"/>
                <a:ea typeface="Open Sans" panose="020B0606030504020204" pitchFamily="34" charset="0"/>
                <a:cs typeface="Open Sans" panose="020B0606030504020204" pitchFamily="34" charset="0"/>
              </a:defRPr>
            </a:lvl1pPr>
          </a:lstStyle>
          <a:p>
            <a:r>
              <a:rPr lang="en-GB" dirty="0" smtClean="0"/>
              <a:t>Report title runs here</a:t>
            </a:r>
            <a:endParaRPr lang="en-GB" noProof="0" dirty="0"/>
          </a:p>
        </p:txBody>
      </p:sp>
      <p:sp>
        <p:nvSpPr>
          <p:cNvPr id="24" name="SD_LAN_peReportSubtitle"/>
          <p:cNvSpPr>
            <a:spLocks noGrp="1"/>
          </p:cNvSpPr>
          <p:nvPr>
            <p:ph type="subTitle" idx="1" hasCustomPrompt="1"/>
          </p:nvPr>
        </p:nvSpPr>
        <p:spPr bwMode="gray">
          <a:xfrm>
            <a:off x="413883" y="6475599"/>
            <a:ext cx="4834392" cy="559099"/>
          </a:xfrm>
          <a:prstGeom prst="rect">
            <a:avLst/>
          </a:prstGeom>
        </p:spPr>
        <p:txBody>
          <a:bodyPr lIns="0" tIns="0" rIns="0" bIns="0">
            <a:noAutofit/>
          </a:bodyPr>
          <a:lstStyle>
            <a:lvl1pPr marL="0" indent="0" algn="l">
              <a:lnSpc>
                <a:spcPct val="100000"/>
              </a:lnSpc>
              <a:spcAft>
                <a:spcPts val="0"/>
              </a:spcAft>
              <a:buNone/>
              <a:defRPr sz="1800">
                <a:solidFill>
                  <a:schemeClr val="tx1"/>
                </a:solidFill>
              </a:defRPr>
            </a:lvl1pPr>
            <a:lvl2pPr marL="495283" indent="0" algn="ctr">
              <a:buNone/>
              <a:defRPr sz="2167"/>
            </a:lvl2pPr>
            <a:lvl3pPr marL="990564" indent="0" algn="ctr">
              <a:buNone/>
              <a:defRPr sz="1950"/>
            </a:lvl3pPr>
            <a:lvl4pPr marL="1485846" indent="0" algn="ctr">
              <a:buNone/>
              <a:defRPr sz="1733"/>
            </a:lvl4pPr>
            <a:lvl5pPr marL="1981127" indent="0" algn="ctr">
              <a:buNone/>
              <a:defRPr sz="1733"/>
            </a:lvl5pPr>
            <a:lvl6pPr marL="2476410" indent="0" algn="ctr">
              <a:buNone/>
              <a:defRPr sz="1733"/>
            </a:lvl6pPr>
            <a:lvl7pPr marL="2971692" indent="0" algn="ctr">
              <a:buNone/>
              <a:defRPr sz="1733"/>
            </a:lvl7pPr>
            <a:lvl8pPr marL="3466973" indent="0" algn="ctr">
              <a:buNone/>
              <a:defRPr sz="1733"/>
            </a:lvl8pPr>
            <a:lvl9pPr marL="3962255" indent="0" algn="ctr">
              <a:buNone/>
              <a:defRPr sz="1733"/>
            </a:lvl9pPr>
          </a:lstStyle>
          <a:p>
            <a:pPr lvl="0"/>
            <a:r>
              <a:rPr lang="en-GB" dirty="0" smtClean="0"/>
              <a:t>Subtitle here two lines max</a:t>
            </a:r>
          </a:p>
        </p:txBody>
      </p:sp>
      <p:sp>
        <p:nvSpPr>
          <p:cNvPr id="9" name="Picture Placeholder 8"/>
          <p:cNvSpPr>
            <a:spLocks noGrp="1" noChangeAspect="1"/>
          </p:cNvSpPr>
          <p:nvPr>
            <p:ph type="pic" sz="quarter" idx="11"/>
          </p:nvPr>
        </p:nvSpPr>
        <p:spPr>
          <a:xfrm>
            <a:off x="2646700" y="784072"/>
            <a:ext cx="5400000" cy="5400000"/>
          </a:xfrm>
          <a:prstGeom prst="rect">
            <a:avLst/>
          </a:prstGeom>
        </p:spPr>
        <p:txBody>
          <a:bodyPr/>
          <a:lstStyle/>
          <a:p>
            <a:r>
              <a:rPr lang="en-GB" dirty="0" smtClean="0"/>
              <a:t>Click icon to add picture</a:t>
            </a:r>
            <a:endParaRPr lang="en-GB" dirty="0"/>
          </a:p>
        </p:txBody>
      </p:sp>
      <p:sp>
        <p:nvSpPr>
          <p:cNvPr id="2" name="Footer Placeholder 1" hidden="1"/>
          <p:cNvSpPr>
            <a:spLocks noGrp="1"/>
          </p:cNvSpPr>
          <p:nvPr>
            <p:ph type="ftr" sz="quarter" idx="12"/>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9"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21"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10" name="SD_LAN_peDocumentDate"/>
          <p:cNvSpPr>
            <a:spLocks noGrp="1"/>
          </p:cNvSpPr>
          <p:nvPr>
            <p:ph type="body" sz="quarter" idx="14" hasCustomPrompt="1"/>
          </p:nvPr>
        </p:nvSpPr>
        <p:spPr>
          <a:xfrm>
            <a:off x="426452" y="7034213"/>
            <a:ext cx="7605958" cy="277813"/>
          </a:xfrm>
        </p:spPr>
        <p:txBody>
          <a:bodyPr lIns="0"/>
          <a:lstStyle>
            <a:lvl1pPr>
              <a:lnSpc>
                <a:spcPct val="106000"/>
              </a:lnSpc>
              <a:spcAft>
                <a:spcPts val="0"/>
              </a:spcAft>
              <a:defRPr sz="1000"/>
            </a:lvl1pPr>
          </a:lstStyle>
          <a:p>
            <a:pPr lvl="0"/>
            <a:r>
              <a:rPr lang="en-GB" dirty="0" smtClean="0"/>
              <a:t>Name | Date</a:t>
            </a:r>
          </a:p>
        </p:txBody>
      </p:sp>
    </p:spTree>
    <p:extLst>
      <p:ext uri="{BB962C8B-B14F-4D97-AF65-F5344CB8AC3E}">
        <p14:creationId xmlns:p14="http://schemas.microsoft.com/office/powerpoint/2010/main" val="1576506799"/>
      </p:ext>
    </p:extLst>
  </p:cSld>
  <p:clrMapOvr>
    <a:masterClrMapping/>
  </p:clrMapOvr>
  <p:transition>
    <p:fade/>
  </p:transition>
  <p:extLst mod="1">
    <p:ext uri="{DCECCB84-F9BA-43D5-87BE-67443E8EF086}">
      <p15:sldGuideLst xmlns:p15="http://schemas.microsoft.com/office/powerpoint/2012/main">
        <p15:guide id="1" orient="horz" pos="4507">
          <p15:clr>
            <a:srgbClr val="FBAE4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SD_LAN_peProposalTitle"/>
          <p:cNvSpPr>
            <a:spLocks noGrp="1" noChangeAspect="1"/>
          </p:cNvSpPr>
          <p:nvPr>
            <p:ph type="ctrTitle" hasCustomPrompt="1"/>
          </p:nvPr>
        </p:nvSpPr>
        <p:spPr bwMode="gray">
          <a:xfrm>
            <a:off x="3276700" y="1709838"/>
            <a:ext cx="4140000" cy="4140000"/>
          </a:xfrm>
          <a:prstGeom prst="ellipse">
            <a:avLst/>
          </a:prstGeom>
          <a:ln w="25400">
            <a:solidFill>
              <a:schemeClr val="accent1"/>
            </a:solidFill>
          </a:ln>
        </p:spPr>
        <p:txBody>
          <a:bodyPr lIns="108000" tIns="108000" rIns="108000" bIns="108000" anchor="ctr" anchorCtr="0">
            <a:normAutofit/>
          </a:bodyPr>
          <a:lstStyle>
            <a:lvl1pPr algn="ctr">
              <a:lnSpc>
                <a:spcPts val="4200"/>
              </a:lnSpc>
              <a:defRPr sz="3800" b="0">
                <a:solidFill>
                  <a:schemeClr val="tx1"/>
                </a:solidFill>
                <a:latin typeface="+mj-lt"/>
                <a:ea typeface="Open Sans" panose="020B0606030504020204" pitchFamily="34" charset="0"/>
                <a:cs typeface="Open Sans" panose="020B0606030504020204" pitchFamily="34" charset="0"/>
              </a:defRPr>
            </a:lvl1pPr>
          </a:lstStyle>
          <a:p>
            <a:r>
              <a:rPr lang="en-GB" dirty="0" smtClean="0"/>
              <a:t>Title runs here</a:t>
            </a:r>
            <a:endParaRPr lang="en-GB" noProof="0" dirty="0"/>
          </a:p>
        </p:txBody>
      </p:sp>
      <p:sp>
        <p:nvSpPr>
          <p:cNvPr id="3" name="SD_LAN_peProposalSubtitle"/>
          <p:cNvSpPr>
            <a:spLocks noGrp="1"/>
          </p:cNvSpPr>
          <p:nvPr>
            <p:ph type="subTitle" idx="1" hasCustomPrompt="1"/>
          </p:nvPr>
        </p:nvSpPr>
        <p:spPr bwMode="gray">
          <a:xfrm>
            <a:off x="414000" y="6464231"/>
            <a:ext cx="4783901" cy="557380"/>
          </a:xfrm>
          <a:prstGeom prst="rect">
            <a:avLst/>
          </a:prstGeom>
        </p:spPr>
        <p:txBody>
          <a:bodyPr lIns="0" tIns="0" rIns="0" bIns="0" anchor="b" anchorCtr="0">
            <a:noAutofit/>
          </a:bodyPr>
          <a:lstStyle>
            <a:lvl1pPr marL="0" indent="0" algn="l">
              <a:lnSpc>
                <a:spcPct val="100000"/>
              </a:lnSpc>
              <a:spcAft>
                <a:spcPts val="0"/>
              </a:spcAft>
              <a:buNone/>
              <a:defRPr sz="1800">
                <a:solidFill>
                  <a:schemeClr val="tx1"/>
                </a:solidFill>
              </a:defRPr>
            </a:lvl1pPr>
            <a:lvl2pPr marL="495286" indent="0" algn="ctr">
              <a:buNone/>
              <a:defRPr sz="2167"/>
            </a:lvl2pPr>
            <a:lvl3pPr marL="990571" indent="0" algn="ctr">
              <a:buNone/>
              <a:defRPr sz="1950"/>
            </a:lvl3pPr>
            <a:lvl4pPr marL="1485856" indent="0" algn="ctr">
              <a:buNone/>
              <a:defRPr sz="1733"/>
            </a:lvl4pPr>
            <a:lvl5pPr marL="1981140" indent="0" algn="ctr">
              <a:buNone/>
              <a:defRPr sz="1733"/>
            </a:lvl5pPr>
            <a:lvl6pPr marL="2476426" indent="0" algn="ctr">
              <a:buNone/>
              <a:defRPr sz="1733"/>
            </a:lvl6pPr>
            <a:lvl7pPr marL="2971711" indent="0" algn="ctr">
              <a:buNone/>
              <a:defRPr sz="1733"/>
            </a:lvl7pPr>
            <a:lvl8pPr marL="3466995" indent="0" algn="ctr">
              <a:buNone/>
              <a:defRPr sz="1733"/>
            </a:lvl8pPr>
            <a:lvl9pPr marL="3962281" indent="0" algn="ctr">
              <a:buNone/>
              <a:defRPr sz="1733"/>
            </a:lvl9pPr>
          </a:lstStyle>
          <a:p>
            <a:pPr lvl="0"/>
            <a:r>
              <a:rPr lang="en-GB" dirty="0" smtClean="0"/>
              <a:t>Subtitle here two lines max</a:t>
            </a:r>
          </a:p>
        </p:txBody>
      </p:sp>
      <p:sp>
        <p:nvSpPr>
          <p:cNvPr id="4" name="Footer Placeholder 3" hidden="1"/>
          <p:cNvSpPr>
            <a:spLocks noGrp="1"/>
          </p:cNvSpPr>
          <p:nvPr>
            <p:ph type="ftr" sz="quarter" idx="11"/>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9"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20"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7" name="SD_LAN_peDocumentDate"/>
          <p:cNvSpPr>
            <a:spLocks noGrp="1"/>
          </p:cNvSpPr>
          <p:nvPr>
            <p:ph type="body" sz="quarter" idx="14" hasCustomPrompt="1"/>
          </p:nvPr>
        </p:nvSpPr>
        <p:spPr>
          <a:xfrm>
            <a:off x="426452" y="7034213"/>
            <a:ext cx="7605958" cy="277813"/>
          </a:xfrm>
        </p:spPr>
        <p:txBody>
          <a:bodyPr lIns="0"/>
          <a:lstStyle>
            <a:lvl1pPr>
              <a:lnSpc>
                <a:spcPct val="106000"/>
              </a:lnSpc>
              <a:spcAft>
                <a:spcPts val="0"/>
              </a:spcAft>
              <a:defRPr sz="1000"/>
            </a:lvl1pPr>
          </a:lstStyle>
          <a:p>
            <a:pPr lvl="0"/>
            <a:r>
              <a:rPr lang="en-GB" dirty="0" smtClean="0"/>
              <a:t>Name | Date</a:t>
            </a:r>
          </a:p>
        </p:txBody>
      </p:sp>
    </p:spTree>
    <p:extLst>
      <p:ext uri="{BB962C8B-B14F-4D97-AF65-F5344CB8AC3E}">
        <p14:creationId xmlns:p14="http://schemas.microsoft.com/office/powerpoint/2010/main" val="3276272968"/>
      </p:ext>
    </p:extLst>
  </p:cSld>
  <p:clrMapOvr>
    <a:masterClrMapping/>
  </p:clrMapOvr>
  <p:transition>
    <p:fade/>
  </p:transition>
  <p:extLst mod="1">
    <p:ext uri="{DCECCB84-F9BA-43D5-87BE-67443E8EF086}">
      <p15:sldGuideLst xmlns:p15="http://schemas.microsoft.com/office/powerpoint/2012/main">
        <p15:guide id="1" orient="horz" pos="4507">
          <p15:clr>
            <a:srgbClr val="FBAE4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48300" y="1880190"/>
            <a:ext cx="9219548" cy="1755329"/>
          </a:xfrm>
        </p:spPr>
        <p:txBody>
          <a:bodyPr anchor="b"/>
          <a:lstStyle>
            <a:lvl1pPr>
              <a:lnSpc>
                <a:spcPct val="95000"/>
              </a:lnSpc>
              <a:defRPr sz="3900" b="1">
                <a:solidFill>
                  <a:schemeClr val="tx1"/>
                </a:solidFill>
                <a:latin typeface="+mj-lt"/>
                <a:ea typeface="Open Sans" panose="020B0606030504020204" pitchFamily="34" charset="0"/>
                <a:cs typeface="Open Sans" panose="020B0606030504020204" pitchFamily="34" charset="0"/>
              </a:defRPr>
            </a:lvl1pPr>
          </a:lstStyle>
          <a:p>
            <a:r>
              <a:rPr lang="en-GB" noProof="0" dirty="0" smtClean="0"/>
              <a:t>Click to edit Master title style</a:t>
            </a:r>
            <a:endParaRPr lang="en-GB" noProof="0" dirty="0"/>
          </a:p>
        </p:txBody>
      </p:sp>
      <p:sp>
        <p:nvSpPr>
          <p:cNvPr id="3" name="Text Placeholder 2"/>
          <p:cNvSpPr>
            <a:spLocks noGrp="1"/>
          </p:cNvSpPr>
          <p:nvPr>
            <p:ph type="body" idx="1"/>
          </p:nvPr>
        </p:nvSpPr>
        <p:spPr bwMode="gray">
          <a:xfrm>
            <a:off x="448300" y="3779839"/>
            <a:ext cx="9219548" cy="1726812"/>
          </a:xfrm>
        </p:spPr>
        <p:txBody>
          <a:bodyPr lIns="0" tIns="0" rIns="0" bIns="0">
            <a:noAutofit/>
          </a:bodyPr>
          <a:lstStyle>
            <a:lvl1pPr marL="0" indent="0">
              <a:lnSpc>
                <a:spcPct val="95000"/>
              </a:lnSpc>
              <a:spcAft>
                <a:spcPts val="0"/>
              </a:spcAft>
              <a:buNone/>
              <a:defRPr sz="3900">
                <a:solidFill>
                  <a:schemeClr val="tx1"/>
                </a:solidFill>
              </a:defRPr>
            </a:lvl1pPr>
            <a:lvl2pPr marL="495286" indent="0">
              <a:buNone/>
              <a:defRPr sz="2167">
                <a:solidFill>
                  <a:schemeClr val="tx1">
                    <a:tint val="75000"/>
                  </a:schemeClr>
                </a:solidFill>
              </a:defRPr>
            </a:lvl2pPr>
            <a:lvl3pPr marL="990571" indent="0">
              <a:buNone/>
              <a:defRPr sz="1950">
                <a:solidFill>
                  <a:schemeClr val="tx1">
                    <a:tint val="75000"/>
                  </a:schemeClr>
                </a:solidFill>
              </a:defRPr>
            </a:lvl3pPr>
            <a:lvl4pPr marL="1485856" indent="0">
              <a:buNone/>
              <a:defRPr sz="1733">
                <a:solidFill>
                  <a:schemeClr val="tx1">
                    <a:tint val="75000"/>
                  </a:schemeClr>
                </a:solidFill>
              </a:defRPr>
            </a:lvl4pPr>
            <a:lvl5pPr marL="1981140" indent="0">
              <a:buNone/>
              <a:defRPr sz="1733">
                <a:solidFill>
                  <a:schemeClr val="tx1">
                    <a:tint val="75000"/>
                  </a:schemeClr>
                </a:solidFill>
              </a:defRPr>
            </a:lvl5pPr>
            <a:lvl6pPr marL="2476426" indent="0">
              <a:buNone/>
              <a:defRPr sz="1733">
                <a:solidFill>
                  <a:schemeClr val="tx1">
                    <a:tint val="75000"/>
                  </a:schemeClr>
                </a:solidFill>
              </a:defRPr>
            </a:lvl6pPr>
            <a:lvl7pPr marL="2971711" indent="0">
              <a:buNone/>
              <a:defRPr sz="1733">
                <a:solidFill>
                  <a:schemeClr val="tx1">
                    <a:tint val="75000"/>
                  </a:schemeClr>
                </a:solidFill>
              </a:defRPr>
            </a:lvl7pPr>
            <a:lvl8pPr marL="3466995" indent="0">
              <a:buNone/>
              <a:defRPr sz="1733">
                <a:solidFill>
                  <a:schemeClr val="tx1">
                    <a:tint val="75000"/>
                  </a:schemeClr>
                </a:solidFill>
              </a:defRPr>
            </a:lvl8pPr>
            <a:lvl9pPr marL="3962281" indent="0">
              <a:buNone/>
              <a:defRPr sz="1733">
                <a:solidFill>
                  <a:schemeClr val="tx1">
                    <a:tint val="75000"/>
                  </a:schemeClr>
                </a:solidFill>
              </a:defRPr>
            </a:lvl9pPr>
          </a:lstStyle>
          <a:p>
            <a:pPr lvl="0"/>
            <a:r>
              <a:rPr lang="en-GB" noProof="0" dirty="0" smtClean="0"/>
              <a:t>Click to edit Master text styles</a:t>
            </a:r>
          </a:p>
        </p:txBody>
      </p:sp>
      <p:sp>
        <p:nvSpPr>
          <p:cNvPr id="4" name="Footer Placeholder 3"/>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674662348"/>
      </p:ext>
    </p:extLst>
  </p:cSld>
  <p:clrMapOvr>
    <a:masterClrMapping/>
  </p:clrMapOvr>
  <p:transition>
    <p:fade/>
  </p:transition>
  <p:extLst mod="1">
    <p:ext uri="{DCECCB84-F9BA-43D5-87BE-67443E8EF086}">
      <p15:sldGuideLst xmlns:p15="http://schemas.microsoft.com/office/powerpoint/2012/main">
        <p15:guide id="1" orient="horz" pos="2381">
          <p15:clr>
            <a:srgbClr val="FBAE4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19740" y="1795428"/>
            <a:ext cx="8168635" cy="5238785"/>
          </a:xfrm>
          <a:prstGeom prst="rect">
            <a:avLst/>
          </a:prstGeom>
        </p:spPr>
        <p:txBody>
          <a:bodyPr>
            <a:noAutofit/>
          </a:bodyPr>
          <a:lstStyle>
            <a:lvl1pPr>
              <a:spcBef>
                <a:spcPts val="3900"/>
              </a:spcBef>
              <a:defRPr sz="2383">
                <a:solidFill>
                  <a:schemeClr val="tx1"/>
                </a:solidFill>
              </a:defRPr>
            </a:lvl1pPr>
            <a:lvl2pPr marL="495286" indent="-495286">
              <a:defRPr sz="3250">
                <a:solidFill>
                  <a:schemeClr val="bg2"/>
                </a:solidFill>
              </a:defRPr>
            </a:lvl2pPr>
            <a:lvl3pPr>
              <a:defRPr sz="3250">
                <a:solidFill>
                  <a:schemeClr val="bg2"/>
                </a:solidFill>
              </a:defRPr>
            </a:lvl3pPr>
            <a:lvl4pPr>
              <a:defRPr sz="3250">
                <a:solidFill>
                  <a:schemeClr val="bg2"/>
                </a:solidFill>
              </a:defRPr>
            </a:lvl4pPr>
            <a:lvl5pPr>
              <a:defRPr sz="3250">
                <a:solidFill>
                  <a:schemeClr val="bg2"/>
                </a:solidFill>
              </a:defRPr>
            </a:lvl5pPr>
          </a:lstStyle>
          <a:p>
            <a:pPr lvl="0"/>
            <a:r>
              <a:rPr lang="en-GB" noProof="0" dirty="0" smtClean="0"/>
              <a:t>Click to edit Master text styles</a:t>
            </a:r>
          </a:p>
        </p:txBody>
      </p:sp>
      <p:sp>
        <p:nvSpPr>
          <p:cNvPr id="2" name="Footer Placeholder 1"/>
          <p:cNvSpPr>
            <a:spLocks noGrp="1"/>
          </p:cNvSpPr>
          <p:nvPr>
            <p:ph type="ftr" sz="quarter" idx="1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7008464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19740" y="1795428"/>
            <a:ext cx="8168635" cy="5238785"/>
          </a:xfrm>
          <a:prstGeom prst="rect">
            <a:avLst/>
          </a:prstGeom>
        </p:spPr>
        <p:txBody>
          <a:bodyPr>
            <a:noAutofit/>
          </a:bodyPr>
          <a:lstStyle>
            <a:lvl1pPr>
              <a:spcBef>
                <a:spcPts val="3900"/>
              </a:spcBef>
              <a:defRPr sz="2383">
                <a:solidFill>
                  <a:schemeClr val="tx1"/>
                </a:solidFill>
              </a:defRPr>
            </a:lvl1pPr>
            <a:lvl2pPr marL="495286" indent="-495286">
              <a:defRPr sz="3250">
                <a:solidFill>
                  <a:schemeClr val="bg2"/>
                </a:solidFill>
              </a:defRPr>
            </a:lvl2pPr>
            <a:lvl3pPr>
              <a:defRPr sz="3250">
                <a:solidFill>
                  <a:schemeClr val="bg2"/>
                </a:solidFill>
              </a:defRPr>
            </a:lvl3pPr>
            <a:lvl4pPr>
              <a:defRPr sz="3250">
                <a:solidFill>
                  <a:schemeClr val="bg2"/>
                </a:solidFill>
              </a:defRPr>
            </a:lvl4pPr>
            <a:lvl5pPr>
              <a:defRPr sz="3250">
                <a:solidFill>
                  <a:schemeClr val="bg2"/>
                </a:solidFill>
              </a:defRPr>
            </a:lvl5pPr>
          </a:lstStyle>
          <a:p>
            <a:pPr lvl="0"/>
            <a:r>
              <a:rPr lang="en-GB" noProof="0" dirty="0" smtClean="0"/>
              <a:t>Click to edit Master text styles</a:t>
            </a:r>
          </a:p>
        </p:txBody>
      </p:sp>
      <p:sp>
        <p:nvSpPr>
          <p:cNvPr id="2" name="Footer Placeholder 1"/>
          <p:cNvSpPr>
            <a:spLocks noGrp="1"/>
          </p:cNvSpPr>
          <p:nvPr>
            <p:ph type="ftr" sz="quarter" idx="11"/>
          </p:nvPr>
        </p:nvSpPr>
        <p:spPr/>
        <p:txBody>
          <a:bodyPr/>
          <a:lstStyle/>
          <a:p>
            <a:r>
              <a:rPr lang="en-GB" smtClean="0"/>
              <a:t>DRAFT: Prudential TCFD Readiness Report </a:t>
            </a:r>
            <a:endParaRPr lang="en-GB" dirty="0"/>
          </a:p>
        </p:txBody>
      </p:sp>
    </p:spTree>
    <p:extLst>
      <p:ext uri="{BB962C8B-B14F-4D97-AF65-F5344CB8AC3E}">
        <p14:creationId xmlns:p14="http://schemas.microsoft.com/office/powerpoint/2010/main" val="251022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14" name="Title Placeholder 1"/>
          <p:cNvSpPr>
            <a:spLocks noGrp="1"/>
          </p:cNvSpPr>
          <p:nvPr>
            <p:ph type="title"/>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8" name="Text Placeholder 18"/>
          <p:cNvSpPr>
            <a:spLocks noGrp="1"/>
          </p:cNvSpPr>
          <p:nvPr>
            <p:ph idx="1"/>
          </p:nvPr>
        </p:nvSpPr>
        <p:spPr>
          <a:xfrm>
            <a:off x="433388" y="1836738"/>
            <a:ext cx="9823450" cy="5195147"/>
          </a:xfrm>
          <a:prstGeom prst="rect">
            <a:avLst/>
          </a:prstGeom>
        </p:spPr>
        <p:txBody>
          <a:bodyPr vert="horz" lIns="0" tIns="0" rIns="0" bIns="0" rtlCol="0">
            <a:noAutofit/>
          </a:bodyPr>
          <a:lstStyle>
            <a:lvl1pPr>
              <a:defRPr sz="1733"/>
            </a:lvl1pPr>
            <a:lvl2pPr>
              <a:defRPr sz="1733"/>
            </a:lvl2pPr>
            <a:lvl3pPr>
              <a:defRPr sz="1733"/>
            </a:lvl3pPr>
            <a:lvl4pPr>
              <a:defRPr sz="1733"/>
            </a:lvl4pPr>
            <a:lvl5pPr>
              <a:defRPr sz="1733"/>
            </a:lvl5pPr>
            <a:lvl6pPr marL="386088" indent="0">
              <a:buNone/>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775733402"/>
      </p:ext>
    </p:extLst>
  </p:cSld>
  <p:clrMapOvr>
    <a:masterClrMapping/>
  </p:clrMapOvr>
  <p:transition>
    <p:fade/>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userDrawn="1">
  <p:cSld name="Letter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803868" y="423814"/>
            <a:ext cx="2453976" cy="1132915"/>
          </a:xfrm>
        </p:spPr>
        <p:txBody>
          <a:bodyPr/>
          <a:lstStyle>
            <a:lvl1pPr>
              <a:spcBef>
                <a:spcPts val="200"/>
              </a:spcBef>
              <a:defRPr sz="1000">
                <a:solidFill>
                  <a:schemeClr val="tx1"/>
                </a:solidFill>
              </a:defRPr>
            </a:lvl1pPr>
            <a:lvl2pPr>
              <a:defRPr sz="105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GB" dirty="0" smtClean="0"/>
              <a:t>Click to edit Master text styles</a:t>
            </a:r>
          </a:p>
        </p:txBody>
      </p:sp>
      <p:sp>
        <p:nvSpPr>
          <p:cNvPr id="7" name="Text Placeholder 6"/>
          <p:cNvSpPr>
            <a:spLocks noGrp="1"/>
          </p:cNvSpPr>
          <p:nvPr>
            <p:ph type="body" sz="quarter" idx="11"/>
          </p:nvPr>
        </p:nvSpPr>
        <p:spPr>
          <a:xfrm>
            <a:off x="448297" y="1846879"/>
            <a:ext cx="2422452" cy="5133298"/>
          </a:xfrm>
        </p:spPr>
        <p:txBody>
          <a:bodyPr>
            <a:noAutofit/>
          </a:bodyPr>
          <a:lstStyle>
            <a:lvl1pPr>
              <a:spcBef>
                <a:spcPts val="0"/>
              </a:spcBef>
              <a:spcAft>
                <a:spcPts val="600"/>
              </a:spcAft>
              <a:defRPr sz="1000"/>
            </a:lvl1pPr>
            <a:lvl2pPr>
              <a:spcBef>
                <a:spcPts val="300"/>
              </a:spcBef>
              <a:defRPr/>
            </a:lvl2pPr>
            <a:lvl3pPr>
              <a:spcBef>
                <a:spcPts val="300"/>
              </a:spcBef>
              <a:defRPr/>
            </a:lvl3pPr>
            <a:lvl4pPr>
              <a:spcBef>
                <a:spcPts val="300"/>
              </a:spcBef>
              <a:defRPr/>
            </a:lvl4pPr>
            <a:lvl5pPr>
              <a:spcBef>
                <a:spcPts val="300"/>
              </a:spcBef>
              <a:defRPr/>
            </a:lvl5pPr>
          </a:lstStyle>
          <a:p>
            <a:pPr lvl="0"/>
            <a:r>
              <a:rPr lang="en-GB" dirty="0" smtClean="0"/>
              <a:t>Click to edit Master text styles</a:t>
            </a:r>
          </a:p>
        </p:txBody>
      </p:sp>
      <p:sp>
        <p:nvSpPr>
          <p:cNvPr id="9" name="Text Placeholder 8"/>
          <p:cNvSpPr>
            <a:spLocks noGrp="1"/>
          </p:cNvSpPr>
          <p:nvPr>
            <p:ph type="body" sz="quarter" idx="12"/>
          </p:nvPr>
        </p:nvSpPr>
        <p:spPr>
          <a:xfrm>
            <a:off x="3347295" y="1846873"/>
            <a:ext cx="6910551" cy="5134281"/>
          </a:xfrm>
        </p:spPr>
        <p:txBody>
          <a:bodyPr>
            <a:noAutofit/>
          </a:bodyPr>
          <a:lstStyle>
            <a:lvl1pPr>
              <a:spcBef>
                <a:spcPts val="1800"/>
              </a:spcBef>
              <a:defRPr sz="1000"/>
            </a:lvl1pPr>
            <a:lvl2pPr>
              <a:defRPr sz="1000"/>
            </a:lvl2pPr>
            <a:lvl3pPr>
              <a:defRPr sz="1000"/>
            </a:lvl3pPr>
            <a:lvl4pPr>
              <a:defRPr sz="1000"/>
            </a:lvl4pPr>
            <a:lvl5pPr>
              <a:defRPr sz="1000"/>
            </a:lvl5pPr>
            <a:lvl6pPr marL="386088" indent="0">
              <a:buNone/>
              <a:defRPr/>
            </a:lvl6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 name="Footer Placeholder 1" hidden="1"/>
          <p:cNvSpPr>
            <a:spLocks noGrp="1"/>
          </p:cNvSpPr>
          <p:nvPr>
            <p:ph type="ftr" sz="quarter" idx="13"/>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7"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18"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Tree>
    <p:extLst>
      <p:ext uri="{BB962C8B-B14F-4D97-AF65-F5344CB8AC3E}">
        <p14:creationId xmlns:p14="http://schemas.microsoft.com/office/powerpoint/2010/main" val="2655696087"/>
      </p:ext>
    </p:extLst>
  </p:cSld>
  <p:clrMapOvr>
    <a:masterClrMapping/>
  </p:clrMapOvr>
  <p:transition>
    <p:fad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32000" y="1835675"/>
            <a:ext cx="8156375" cy="5199027"/>
          </a:xfrm>
          <a:prstGeom prst="rect">
            <a:avLst/>
          </a:prstGeom>
        </p:spPr>
        <p:txBody>
          <a:bodyPr/>
          <a:lstStyle>
            <a:lvl1pPr>
              <a:tabLst>
                <a:tab pos="7289979" algn="r"/>
              </a:tabLst>
              <a:defRPr/>
            </a:lvl1pPr>
            <a:lvl2pPr>
              <a:tabLst>
                <a:tab pos="7289979" algn="r"/>
              </a:tabLst>
              <a:defRPr/>
            </a:lvl2pPr>
            <a:lvl3pPr>
              <a:tabLst>
                <a:tab pos="7289979" algn="r"/>
              </a:tabLst>
              <a:defRPr/>
            </a:lvl3pPr>
            <a:lvl4pPr>
              <a:tabLst>
                <a:tab pos="7289979" algn="r"/>
              </a:tabLst>
              <a:defRPr/>
            </a:lvl4pPr>
            <a:lvl5pPr>
              <a:tabLst>
                <a:tab pos="5448137" algn="r"/>
              </a:tabLst>
              <a:defRPr baseline="0"/>
            </a:lvl5pPr>
            <a:lvl6pPr marL="386088" indent="0">
              <a:buNone/>
              <a:tabLst>
                <a:tab pos="7289979" algn="r"/>
              </a:tabLst>
              <a:defRPr/>
            </a:lvl6pPr>
            <a:lvl7pPr>
              <a:tabLst>
                <a:tab pos="7289979" algn="r"/>
              </a:tabLst>
              <a:defRPr/>
            </a:lvl7pPr>
            <a:lvl8pPr>
              <a:tabLst>
                <a:tab pos="7289979" algn="r"/>
              </a:tabLst>
              <a:defRPr/>
            </a:lvl8pPr>
            <a:lvl9pPr>
              <a:tabLst>
                <a:tab pos="7289979" algn="r"/>
              </a:tabLst>
              <a:defRPr/>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7" name="Title Placeholder 1"/>
          <p:cNvSpPr>
            <a:spLocks noGrp="1"/>
          </p:cNvSpPr>
          <p:nvPr>
            <p:ph type="title" hasCustomPrompt="1"/>
          </p:nvPr>
        </p:nvSpPr>
        <p:spPr>
          <a:xfrm>
            <a:off x="432000" y="349990"/>
            <a:ext cx="9824838" cy="769968"/>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807265523"/>
      </p:ext>
    </p:extLst>
  </p:cSld>
  <p:clrMapOvr>
    <a:masterClrMapping/>
  </p:clrMapOvr>
  <p:transition>
    <p:fade/>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88" y="349250"/>
            <a:ext cx="9823450" cy="769967"/>
          </a:xfrm>
          <a:prstGeom prst="rect">
            <a:avLst/>
          </a:prstGeom>
        </p:spPr>
        <p:txBody>
          <a:bodyPr vert="horz" lIns="0" tIns="0" rIns="0" bIns="0" rtlCol="0" anchor="t" anchorCtr="0">
            <a:noAutofit/>
          </a:bodyPr>
          <a:lstStyle>
            <a:lvl1pPr>
              <a:defRPr/>
            </a:lvl1pPr>
          </a:lstStyle>
          <a:p>
            <a:r>
              <a:rPr lang="en-GB" noProof="0" dirty="0" smtClean="0"/>
              <a:t>Click to add title</a:t>
            </a:r>
            <a:endParaRPr lang="en-GB" noProof="0" dirty="0"/>
          </a:p>
        </p:txBody>
      </p:sp>
      <p:sp>
        <p:nvSpPr>
          <p:cNvPr id="5" name="Picture Placeholder 9"/>
          <p:cNvSpPr>
            <a:spLocks noGrp="1"/>
          </p:cNvSpPr>
          <p:nvPr>
            <p:ph type="pic" sz="quarter" idx="15"/>
          </p:nvPr>
        </p:nvSpPr>
        <p:spPr>
          <a:xfrm>
            <a:off x="4810781" y="1875924"/>
            <a:ext cx="5446057" cy="5158778"/>
          </a:xfrm>
        </p:spPr>
        <p:txBody>
          <a:bodyPr/>
          <a:lstStyle/>
          <a:p>
            <a:r>
              <a:rPr lang="en-GB" noProof="0" dirty="0" smtClean="0"/>
              <a:t>Click icon to add picture</a:t>
            </a:r>
            <a:endParaRPr lang="en-GB" noProof="0" dirty="0"/>
          </a:p>
        </p:txBody>
      </p:sp>
      <p:sp>
        <p:nvSpPr>
          <p:cNvPr id="6" name="Content Placeholder 3"/>
          <p:cNvSpPr>
            <a:spLocks noGrp="1"/>
          </p:cNvSpPr>
          <p:nvPr>
            <p:ph sz="quarter" idx="10"/>
          </p:nvPr>
        </p:nvSpPr>
        <p:spPr>
          <a:xfrm>
            <a:off x="433388" y="1835675"/>
            <a:ext cx="3914619" cy="5199027"/>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1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915093187"/>
      </p:ext>
    </p:extLst>
  </p:cSld>
  <p:clrMapOvr>
    <a:masterClrMapping/>
  </p:clrMapOvr>
  <p:transition>
    <p:fade/>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6"/>
            <a:ext cx="9823450" cy="769967"/>
          </a:xfrm>
        </p:spPr>
        <p:txBody>
          <a:bodyPr/>
          <a:lstStyle/>
          <a:p>
            <a:r>
              <a:rPr lang="en-GB" dirty="0" smtClean="0"/>
              <a:t>Click to edit Master title style</a:t>
            </a:r>
            <a:endParaRPr lang="en-GB" dirty="0"/>
          </a:p>
        </p:txBody>
      </p:sp>
      <p:sp>
        <p:nvSpPr>
          <p:cNvPr id="14" name="Text Placeholder 18"/>
          <p:cNvSpPr>
            <a:spLocks noGrp="1"/>
          </p:cNvSpPr>
          <p:nvPr>
            <p:ph idx="1"/>
          </p:nvPr>
        </p:nvSpPr>
        <p:spPr>
          <a:xfrm>
            <a:off x="433388" y="1835675"/>
            <a:ext cx="9823450" cy="519902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3" name="Footer Placeholder 2"/>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056570933"/>
      </p:ext>
    </p:extLst>
  </p:cSld>
  <p:clrMapOvr>
    <a:masterClrMapping/>
  </p:clrMapOvr>
  <p:transition>
    <p:fade/>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3388" y="718270"/>
            <a:ext cx="9823450" cy="834730"/>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4" name="Title Placeholder 1"/>
          <p:cNvSpPr>
            <a:spLocks noGrp="1"/>
          </p:cNvSpPr>
          <p:nvPr>
            <p:ph type="title"/>
          </p:nvPr>
        </p:nvSpPr>
        <p:spPr>
          <a:xfrm>
            <a:off x="433388" y="349989"/>
            <a:ext cx="9823450" cy="368282"/>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8" name="Text Placeholder 18"/>
          <p:cNvSpPr>
            <a:spLocks noGrp="1"/>
          </p:cNvSpPr>
          <p:nvPr>
            <p:ph idx="1"/>
          </p:nvPr>
        </p:nvSpPr>
        <p:spPr>
          <a:xfrm>
            <a:off x="433388" y="1836738"/>
            <a:ext cx="9823450" cy="519514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724353320"/>
      </p:ext>
    </p:extLst>
  </p:cSld>
  <p:clrMapOvr>
    <a:masterClrMapping/>
  </p:clrMapOvr>
  <p:transition>
    <p:fade/>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14" name="Title Placeholder 1"/>
          <p:cNvSpPr>
            <a:spLocks noGrp="1"/>
          </p:cNvSpPr>
          <p:nvPr>
            <p:ph type="title"/>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8" name="Text Placeholder 18"/>
          <p:cNvSpPr>
            <a:spLocks noGrp="1"/>
          </p:cNvSpPr>
          <p:nvPr>
            <p:ph idx="1"/>
          </p:nvPr>
        </p:nvSpPr>
        <p:spPr>
          <a:xfrm>
            <a:off x="433388" y="1836738"/>
            <a:ext cx="9823450" cy="5195147"/>
          </a:xfrm>
          <a:prstGeom prst="rect">
            <a:avLst/>
          </a:prstGeom>
        </p:spPr>
        <p:txBody>
          <a:bodyPr vert="horz" lIns="0" tIns="0" rIns="0" bIns="0" rtlCol="0">
            <a:noAutofit/>
          </a:bodyPr>
          <a:lstStyle>
            <a:lvl1pPr>
              <a:defRPr sz="1733"/>
            </a:lvl1pPr>
            <a:lvl2pPr>
              <a:defRPr sz="1733"/>
            </a:lvl2pPr>
            <a:lvl3pPr>
              <a:defRPr sz="1733"/>
            </a:lvl3pPr>
            <a:lvl4pPr>
              <a:defRPr sz="1733"/>
            </a:lvl4pPr>
            <a:lvl5pPr>
              <a:defRPr sz="1733"/>
            </a:lvl5pPr>
            <a:lvl6pPr marL="386088" indent="0">
              <a:buNone/>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077087217"/>
      </p:ext>
    </p:extLst>
  </p:cSld>
  <p:clrMapOvr>
    <a:masterClrMapping/>
  </p:clrMapOvr>
  <p:transition>
    <p:fade/>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3388" y="717056"/>
            <a:ext cx="9823451"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6" name="Title Placeholder 1"/>
          <p:cNvSpPr>
            <a:spLocks noGrp="1"/>
          </p:cNvSpPr>
          <p:nvPr>
            <p:ph type="title" hasCustomPrompt="1"/>
          </p:nvPr>
        </p:nvSpPr>
        <p:spPr>
          <a:xfrm>
            <a:off x="433391" y="349990"/>
            <a:ext cx="9823451" cy="36706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7" name="Chart Placeholder 3"/>
          <p:cNvSpPr>
            <a:spLocks noGrp="1"/>
          </p:cNvSpPr>
          <p:nvPr>
            <p:ph type="chart" sz="quarter" idx="15"/>
          </p:nvPr>
        </p:nvSpPr>
        <p:spPr>
          <a:xfrm>
            <a:off x="433388" y="2261955"/>
            <a:ext cx="9823450" cy="4485333"/>
          </a:xfrm>
          <a:prstGeom prst="rect">
            <a:avLst/>
          </a:prstGeom>
        </p:spPr>
        <p:txBody>
          <a:bodyPr/>
          <a:lstStyle/>
          <a:p>
            <a:r>
              <a:rPr lang="en-GB" dirty="0" smtClean="0"/>
              <a:t>Click icon to add chart</a:t>
            </a:r>
            <a:endParaRPr lang="en-GB" dirty="0"/>
          </a:p>
        </p:txBody>
      </p:sp>
      <p:sp>
        <p:nvSpPr>
          <p:cNvPr id="18" name="Text Placeholder 8"/>
          <p:cNvSpPr>
            <a:spLocks noGrp="1"/>
          </p:cNvSpPr>
          <p:nvPr>
            <p:ph type="body" sz="quarter" idx="18"/>
          </p:nvPr>
        </p:nvSpPr>
        <p:spPr>
          <a:xfrm>
            <a:off x="433388" y="1836738"/>
            <a:ext cx="9823450" cy="403874"/>
          </a:xfrm>
        </p:spPr>
        <p:txBody>
          <a:bodyPr/>
          <a:lstStyle/>
          <a:p>
            <a:pPr lvl="0"/>
            <a:r>
              <a:rPr lang="en-GB" noProof="0" dirty="0" smtClean="0"/>
              <a:t>Click to edit Master text styles</a:t>
            </a:r>
          </a:p>
        </p:txBody>
      </p:sp>
      <p:sp>
        <p:nvSpPr>
          <p:cNvPr id="19" name="Text Placeholder 7"/>
          <p:cNvSpPr>
            <a:spLocks noGrp="1"/>
          </p:cNvSpPr>
          <p:nvPr>
            <p:ph type="body" sz="quarter" idx="23"/>
          </p:nvPr>
        </p:nvSpPr>
        <p:spPr>
          <a:xfrm>
            <a:off x="433391" y="6747289"/>
            <a:ext cx="9823451" cy="287414"/>
          </a:xfrm>
        </p:spPr>
        <p:txBody>
          <a:bodyPr>
            <a:noAutofit/>
          </a:bodyPr>
          <a:lstStyle>
            <a:lvl1pPr>
              <a:spcAft>
                <a:spcPts val="0"/>
              </a:spcAft>
              <a:defRPr sz="1000"/>
            </a:lvl1pPr>
          </a:lstStyle>
          <a:p>
            <a:pPr lvl="0"/>
            <a:r>
              <a:rPr lang="en-GB"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531812430"/>
      </p:ext>
    </p:extLst>
  </p:cSld>
  <p:clrMapOvr>
    <a:masterClrMapping/>
  </p:clrMapOvr>
  <p:transition>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3390"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6" name="Title Placeholder 1"/>
          <p:cNvSpPr>
            <a:spLocks noGrp="1"/>
          </p:cNvSpPr>
          <p:nvPr>
            <p:ph type="title" hasCustomPrompt="1"/>
          </p:nvPr>
        </p:nvSpPr>
        <p:spPr>
          <a:xfrm>
            <a:off x="433388" y="349990"/>
            <a:ext cx="9823450" cy="368276"/>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7" name="Chart Placeholder 3"/>
          <p:cNvSpPr>
            <a:spLocks noGrp="1"/>
          </p:cNvSpPr>
          <p:nvPr>
            <p:ph type="chart" sz="quarter" idx="15"/>
          </p:nvPr>
        </p:nvSpPr>
        <p:spPr>
          <a:xfrm>
            <a:off x="449462" y="2261950"/>
            <a:ext cx="3141048" cy="4485334"/>
          </a:xfrm>
          <a:prstGeom prst="rect">
            <a:avLst/>
          </a:prstGeom>
        </p:spPr>
        <p:txBody>
          <a:bodyPr/>
          <a:lstStyle/>
          <a:p>
            <a:r>
              <a:rPr lang="en-GB" noProof="0" dirty="0" smtClean="0"/>
              <a:t>Click icon to add chart</a:t>
            </a:r>
            <a:endParaRPr lang="en-GB" noProof="0" dirty="0"/>
          </a:p>
        </p:txBody>
      </p:sp>
      <p:sp>
        <p:nvSpPr>
          <p:cNvPr id="18" name="Text Placeholder 8"/>
          <p:cNvSpPr>
            <a:spLocks noGrp="1"/>
          </p:cNvSpPr>
          <p:nvPr>
            <p:ph type="body" sz="quarter" idx="18"/>
          </p:nvPr>
        </p:nvSpPr>
        <p:spPr>
          <a:xfrm>
            <a:off x="443749" y="1835673"/>
            <a:ext cx="3146761" cy="432231"/>
          </a:xfrm>
        </p:spPr>
        <p:txBody>
          <a:bodyPr/>
          <a:lstStyle/>
          <a:p>
            <a:pPr lvl="0"/>
            <a:r>
              <a:rPr lang="en-GB" noProof="0" dirty="0" smtClean="0"/>
              <a:t>Click to edit Master text styles</a:t>
            </a:r>
          </a:p>
        </p:txBody>
      </p:sp>
      <p:sp>
        <p:nvSpPr>
          <p:cNvPr id="7" name="Chart Placeholder 3"/>
          <p:cNvSpPr>
            <a:spLocks noGrp="1"/>
          </p:cNvSpPr>
          <p:nvPr>
            <p:ph type="chart" sz="quarter" idx="19"/>
          </p:nvPr>
        </p:nvSpPr>
        <p:spPr>
          <a:xfrm>
            <a:off x="3785015" y="2261950"/>
            <a:ext cx="3123370" cy="4485334"/>
          </a:xfrm>
          <a:prstGeom prst="rect">
            <a:avLst/>
          </a:prstGeom>
        </p:spPr>
        <p:txBody>
          <a:bodyPr/>
          <a:lstStyle/>
          <a:p>
            <a:r>
              <a:rPr lang="en-GB" noProof="0" dirty="0" smtClean="0"/>
              <a:t>Click icon to add chart</a:t>
            </a:r>
            <a:endParaRPr lang="en-GB" noProof="0" dirty="0"/>
          </a:p>
        </p:txBody>
      </p:sp>
      <p:sp>
        <p:nvSpPr>
          <p:cNvPr id="8" name="Text Placeholder 8"/>
          <p:cNvSpPr>
            <a:spLocks noGrp="1"/>
          </p:cNvSpPr>
          <p:nvPr>
            <p:ph type="body" sz="quarter" idx="20"/>
          </p:nvPr>
        </p:nvSpPr>
        <p:spPr>
          <a:xfrm>
            <a:off x="3785016" y="1835674"/>
            <a:ext cx="3123370" cy="432231"/>
          </a:xfrm>
        </p:spPr>
        <p:txBody>
          <a:bodyPr/>
          <a:lstStyle/>
          <a:p>
            <a:pPr lvl="0"/>
            <a:r>
              <a:rPr lang="en-GB" noProof="0" dirty="0" smtClean="0"/>
              <a:t>Click to edit Master text styles</a:t>
            </a:r>
          </a:p>
        </p:txBody>
      </p:sp>
      <p:sp>
        <p:nvSpPr>
          <p:cNvPr id="9" name="Chart Placeholder 3"/>
          <p:cNvSpPr>
            <a:spLocks noGrp="1"/>
          </p:cNvSpPr>
          <p:nvPr>
            <p:ph type="chart" sz="quarter" idx="21"/>
          </p:nvPr>
        </p:nvSpPr>
        <p:spPr>
          <a:xfrm>
            <a:off x="7102890" y="2261950"/>
            <a:ext cx="3153948" cy="4485334"/>
          </a:xfrm>
          <a:prstGeom prst="rect">
            <a:avLst/>
          </a:prstGeom>
        </p:spPr>
        <p:txBody>
          <a:bodyPr/>
          <a:lstStyle/>
          <a:p>
            <a:r>
              <a:rPr lang="en-GB" noProof="0" dirty="0" smtClean="0"/>
              <a:t>Click icon to add chart</a:t>
            </a:r>
            <a:endParaRPr lang="en-GB" noProof="0" dirty="0"/>
          </a:p>
        </p:txBody>
      </p:sp>
      <p:sp>
        <p:nvSpPr>
          <p:cNvPr id="10" name="Text Placeholder 8"/>
          <p:cNvSpPr>
            <a:spLocks noGrp="1"/>
          </p:cNvSpPr>
          <p:nvPr>
            <p:ph type="body" sz="quarter" idx="22"/>
          </p:nvPr>
        </p:nvSpPr>
        <p:spPr>
          <a:xfrm>
            <a:off x="7098210" y="1828900"/>
            <a:ext cx="3158641" cy="439004"/>
          </a:xfrm>
        </p:spPr>
        <p:txBody>
          <a:bodyPr/>
          <a:lstStyle/>
          <a:p>
            <a:pPr lvl="0"/>
            <a:r>
              <a:rPr lang="en-GB" noProof="0" dirty="0" smtClean="0"/>
              <a:t>Click to edit Master text styles</a:t>
            </a:r>
          </a:p>
        </p:txBody>
      </p:sp>
      <p:sp>
        <p:nvSpPr>
          <p:cNvPr id="12" name="Text Placeholder 7"/>
          <p:cNvSpPr>
            <a:spLocks noGrp="1"/>
          </p:cNvSpPr>
          <p:nvPr>
            <p:ph type="body" sz="quarter" idx="23"/>
          </p:nvPr>
        </p:nvSpPr>
        <p:spPr>
          <a:xfrm>
            <a:off x="433388" y="6747288"/>
            <a:ext cx="9823449" cy="286925"/>
          </a:xfrm>
        </p:spPr>
        <p:txBody>
          <a:bodyPr>
            <a:noAutofit/>
          </a:bodyPr>
          <a:lstStyle>
            <a:lvl1pPr>
              <a:spcAft>
                <a:spcPts val="0"/>
              </a:spcAft>
              <a:defRPr sz="1000"/>
            </a:lvl1pPr>
          </a:lstStyle>
          <a:p>
            <a:pPr lvl="0"/>
            <a:r>
              <a:rPr lang="en-GB" noProof="0"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75182161"/>
      </p:ext>
    </p:extLst>
  </p:cSld>
  <p:clrMapOvr>
    <a:masterClrMapping/>
  </p:clrMapOvr>
  <p:transition>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Content Placeholder 3"/>
          <p:cNvSpPr>
            <a:spLocks noGrp="1"/>
          </p:cNvSpPr>
          <p:nvPr>
            <p:ph sz="quarter" idx="10"/>
          </p:nvPr>
        </p:nvSpPr>
        <p:spPr>
          <a:xfrm>
            <a:off x="433389" y="1835676"/>
            <a:ext cx="4648602" cy="5199025"/>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5" name="Content Placeholder 3"/>
          <p:cNvSpPr>
            <a:spLocks noGrp="1"/>
          </p:cNvSpPr>
          <p:nvPr>
            <p:ph sz="quarter" idx="20"/>
          </p:nvPr>
        </p:nvSpPr>
        <p:spPr>
          <a:xfrm>
            <a:off x="5612282" y="1835676"/>
            <a:ext cx="4644556" cy="5199025"/>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457141957"/>
      </p:ext>
    </p:extLst>
  </p:cSld>
  <p:clrMapOvr>
    <a:masterClrMapping/>
  </p:clrMapOvr>
  <p:transition>
    <p:fade/>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8" name="Title Placeholder 1"/>
          <p:cNvSpPr>
            <a:spLocks noGrp="1"/>
          </p:cNvSpPr>
          <p:nvPr>
            <p:ph type="title" hasCustomPrompt="1"/>
          </p:nvPr>
        </p:nvSpPr>
        <p:spPr>
          <a:xfrm>
            <a:off x="433388" y="349987"/>
            <a:ext cx="9823450" cy="368284"/>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1" name="Content Placeholder 3"/>
          <p:cNvSpPr>
            <a:spLocks noGrp="1"/>
          </p:cNvSpPr>
          <p:nvPr>
            <p:ph sz="quarter" idx="10"/>
          </p:nvPr>
        </p:nvSpPr>
        <p:spPr>
          <a:xfrm>
            <a:off x="433388" y="1835676"/>
            <a:ext cx="4659283" cy="5199025"/>
          </a:xfrm>
          <a:prstGeom prst="rect">
            <a:avLst/>
          </a:prstGeom>
        </p:spPr>
        <p:txBody>
          <a:bodyPr>
            <a:noAutofit/>
          </a:bodyPr>
          <a:lstStyle>
            <a:lvl1pPr>
              <a:tabLst>
                <a:tab pos="5448137" algn="r"/>
              </a:tabLst>
              <a:defRPr sz="1733"/>
            </a:lvl1pPr>
            <a:lvl2pPr>
              <a:tabLst>
                <a:tab pos="5448137" algn="r"/>
              </a:tabLst>
              <a:defRPr sz="1733"/>
            </a:lvl2pPr>
            <a:lvl3pPr>
              <a:tabLst>
                <a:tab pos="5448137" algn="r"/>
              </a:tabLst>
              <a:defRPr sz="1733"/>
            </a:lvl3pPr>
            <a:lvl4pPr>
              <a:tabLst>
                <a:tab pos="5448137" algn="r"/>
              </a:tabLst>
              <a:defRPr sz="1733"/>
            </a:lvl4pPr>
            <a:lvl5pPr>
              <a:tabLst>
                <a:tab pos="5448137" algn="r"/>
              </a:tabLst>
              <a:defRPr baseline="0"/>
            </a:lvl5pPr>
            <a:lvl6pPr>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Content Placeholder 3"/>
          <p:cNvSpPr>
            <a:spLocks noGrp="1"/>
          </p:cNvSpPr>
          <p:nvPr>
            <p:ph sz="quarter" idx="20"/>
          </p:nvPr>
        </p:nvSpPr>
        <p:spPr>
          <a:xfrm>
            <a:off x="5598468" y="1835676"/>
            <a:ext cx="4658369" cy="5199025"/>
          </a:xfrm>
          <a:prstGeom prst="rect">
            <a:avLst/>
          </a:prstGeom>
        </p:spPr>
        <p:txBody>
          <a:bodyPr>
            <a:noAutofit/>
          </a:bodyPr>
          <a:lstStyle>
            <a:lvl1pPr>
              <a:tabLst>
                <a:tab pos="5448137" algn="r"/>
              </a:tabLst>
              <a:defRPr sz="1733"/>
            </a:lvl1pPr>
            <a:lvl2pPr>
              <a:tabLst>
                <a:tab pos="5448137" algn="r"/>
              </a:tabLst>
              <a:defRPr sz="1733"/>
            </a:lvl2pPr>
            <a:lvl3pPr>
              <a:tabLst>
                <a:tab pos="5448137" algn="r"/>
              </a:tabLst>
              <a:defRPr sz="1733"/>
            </a:lvl3pPr>
            <a:lvl4pPr>
              <a:tabLst>
                <a:tab pos="5448137" algn="r"/>
              </a:tabLst>
              <a:defRPr sz="1733"/>
            </a:lvl4pPr>
            <a:lvl5pPr>
              <a:tabLst>
                <a:tab pos="5448137" algn="r"/>
              </a:tabLst>
              <a:defRPr baseline="0"/>
            </a:lvl5pPr>
            <a:lvl6pPr>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15720403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3388" y="717056"/>
            <a:ext cx="9823451"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6" name="Title Placeholder 1"/>
          <p:cNvSpPr>
            <a:spLocks noGrp="1"/>
          </p:cNvSpPr>
          <p:nvPr>
            <p:ph type="title" hasCustomPrompt="1"/>
          </p:nvPr>
        </p:nvSpPr>
        <p:spPr>
          <a:xfrm>
            <a:off x="433391" y="349990"/>
            <a:ext cx="9823451" cy="36706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7" name="Chart Placeholder 3"/>
          <p:cNvSpPr>
            <a:spLocks noGrp="1"/>
          </p:cNvSpPr>
          <p:nvPr>
            <p:ph type="chart" sz="quarter" idx="15"/>
          </p:nvPr>
        </p:nvSpPr>
        <p:spPr>
          <a:xfrm>
            <a:off x="433388" y="2261955"/>
            <a:ext cx="9823450" cy="4485333"/>
          </a:xfrm>
          <a:prstGeom prst="rect">
            <a:avLst/>
          </a:prstGeom>
        </p:spPr>
        <p:txBody>
          <a:bodyPr/>
          <a:lstStyle/>
          <a:p>
            <a:r>
              <a:rPr lang="en-GB" dirty="0" smtClean="0"/>
              <a:t>Click icon to add chart</a:t>
            </a:r>
            <a:endParaRPr lang="en-GB" dirty="0"/>
          </a:p>
        </p:txBody>
      </p:sp>
      <p:sp>
        <p:nvSpPr>
          <p:cNvPr id="18" name="Text Placeholder 8"/>
          <p:cNvSpPr>
            <a:spLocks noGrp="1"/>
          </p:cNvSpPr>
          <p:nvPr>
            <p:ph type="body" sz="quarter" idx="18"/>
          </p:nvPr>
        </p:nvSpPr>
        <p:spPr>
          <a:xfrm>
            <a:off x="433388" y="1836738"/>
            <a:ext cx="9823450" cy="403874"/>
          </a:xfrm>
        </p:spPr>
        <p:txBody>
          <a:bodyPr/>
          <a:lstStyle/>
          <a:p>
            <a:pPr lvl="0"/>
            <a:r>
              <a:rPr lang="en-GB" noProof="0" dirty="0" smtClean="0"/>
              <a:t>Click to edit Master text styles</a:t>
            </a:r>
          </a:p>
        </p:txBody>
      </p:sp>
      <p:sp>
        <p:nvSpPr>
          <p:cNvPr id="19" name="Text Placeholder 7"/>
          <p:cNvSpPr>
            <a:spLocks noGrp="1"/>
          </p:cNvSpPr>
          <p:nvPr>
            <p:ph type="body" sz="quarter" idx="23"/>
          </p:nvPr>
        </p:nvSpPr>
        <p:spPr>
          <a:xfrm>
            <a:off x="433391" y="6747289"/>
            <a:ext cx="9823451" cy="287414"/>
          </a:xfrm>
        </p:spPr>
        <p:txBody>
          <a:bodyPr>
            <a:noAutofit/>
          </a:bodyPr>
          <a:lstStyle>
            <a:lvl1pPr>
              <a:spcAft>
                <a:spcPts val="0"/>
              </a:spcAft>
              <a:defRPr sz="1000"/>
            </a:lvl1pPr>
          </a:lstStyle>
          <a:p>
            <a:pPr lvl="0"/>
            <a:r>
              <a:rPr lang="en-GB"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682322137"/>
      </p:ext>
    </p:extLst>
  </p:cSld>
  <p:clrMapOvr>
    <a:masterClrMapping/>
  </p:clrMapOvr>
  <p:transition>
    <p:fade/>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33388" y="1835676"/>
            <a:ext cx="4684044" cy="4911612"/>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Chart Placeholder 2"/>
          <p:cNvSpPr>
            <a:spLocks noGrp="1"/>
          </p:cNvSpPr>
          <p:nvPr>
            <p:ph type="chart" sz="quarter" idx="21"/>
          </p:nvPr>
        </p:nvSpPr>
        <p:spPr>
          <a:xfrm>
            <a:off x="5560956" y="2342434"/>
            <a:ext cx="4695882" cy="4404850"/>
          </a:xfrm>
        </p:spPr>
        <p:txBody>
          <a:bodyPr/>
          <a:lstStyle/>
          <a:p>
            <a:r>
              <a:rPr lang="en-GB" noProof="0" dirty="0" smtClean="0"/>
              <a:t>Click icon to add chart</a:t>
            </a:r>
            <a:endParaRPr lang="en-GB" noProof="0" dirty="0"/>
          </a:p>
        </p:txBody>
      </p:sp>
      <p:sp>
        <p:nvSpPr>
          <p:cNvPr id="6" name="Text Placeholder 5"/>
          <p:cNvSpPr>
            <a:spLocks noGrp="1"/>
          </p:cNvSpPr>
          <p:nvPr>
            <p:ph type="body" sz="quarter" idx="22"/>
          </p:nvPr>
        </p:nvSpPr>
        <p:spPr>
          <a:xfrm>
            <a:off x="5560956" y="1835673"/>
            <a:ext cx="4695882" cy="463729"/>
          </a:xfrm>
        </p:spPr>
        <p:txBody>
          <a:bodyPr/>
          <a:lstStyle/>
          <a:p>
            <a:pPr lvl="0"/>
            <a:r>
              <a:rPr lang="en-GB" noProof="0" dirty="0" smtClean="0"/>
              <a:t>Click to edit Master text styles</a:t>
            </a:r>
          </a:p>
        </p:txBody>
      </p:sp>
      <p:sp>
        <p:nvSpPr>
          <p:cNvPr id="11"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Title Placeholder 1"/>
          <p:cNvSpPr>
            <a:spLocks noGrp="1"/>
          </p:cNvSpPr>
          <p:nvPr>
            <p:ph type="title" hasCustomPrompt="1"/>
          </p:nvPr>
        </p:nvSpPr>
        <p:spPr>
          <a:xfrm>
            <a:off x="433388" y="349990"/>
            <a:ext cx="9823450" cy="36827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5" name="Text Placeholder 7"/>
          <p:cNvSpPr>
            <a:spLocks noGrp="1"/>
          </p:cNvSpPr>
          <p:nvPr>
            <p:ph type="body" sz="quarter" idx="23"/>
          </p:nvPr>
        </p:nvSpPr>
        <p:spPr>
          <a:xfrm>
            <a:off x="433388" y="6747289"/>
            <a:ext cx="9823450" cy="286924"/>
          </a:xfrm>
        </p:spPr>
        <p:txBody>
          <a:bodyPr>
            <a:noAutofit/>
          </a:bodyPr>
          <a:lstStyle>
            <a:lvl1pPr>
              <a:spcAft>
                <a:spcPts val="0"/>
              </a:spcAft>
              <a:defRPr sz="1000"/>
            </a:lvl1pPr>
          </a:lstStyle>
          <a:p>
            <a:pPr lvl="0"/>
            <a:r>
              <a:rPr lang="en-GB"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163631567"/>
      </p:ext>
    </p:extLst>
  </p:cSld>
  <p:clrMapOvr>
    <a:masterClrMapping/>
  </p:clrMapOvr>
  <p:transition>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5560956" y="2342434"/>
            <a:ext cx="4695882" cy="4404850"/>
          </a:xfrm>
        </p:spPr>
        <p:txBody>
          <a:bodyPr/>
          <a:lstStyle/>
          <a:p>
            <a:r>
              <a:rPr lang="en-GB" dirty="0" smtClean="0"/>
              <a:t>Click icon to add chart</a:t>
            </a:r>
            <a:endParaRPr lang="en-GB" dirty="0"/>
          </a:p>
        </p:txBody>
      </p:sp>
      <p:sp>
        <p:nvSpPr>
          <p:cNvPr id="6" name="Text Placeholder 5"/>
          <p:cNvSpPr>
            <a:spLocks noGrp="1"/>
          </p:cNvSpPr>
          <p:nvPr>
            <p:ph type="body" sz="quarter" idx="22"/>
          </p:nvPr>
        </p:nvSpPr>
        <p:spPr>
          <a:xfrm>
            <a:off x="5560956" y="1835673"/>
            <a:ext cx="4695882" cy="463729"/>
          </a:xfrm>
        </p:spPr>
        <p:txBody>
          <a:bodyPr/>
          <a:lstStyle/>
          <a:p>
            <a:pPr lvl="0"/>
            <a:r>
              <a:rPr lang="en-GB" noProof="0" dirty="0" smtClean="0"/>
              <a:t>Click to edit Master text styles</a:t>
            </a:r>
          </a:p>
        </p:txBody>
      </p:sp>
      <p:sp>
        <p:nvSpPr>
          <p:cNvPr id="11"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Title Placeholder 1"/>
          <p:cNvSpPr>
            <a:spLocks noGrp="1"/>
          </p:cNvSpPr>
          <p:nvPr>
            <p:ph type="title" hasCustomPrompt="1"/>
          </p:nvPr>
        </p:nvSpPr>
        <p:spPr>
          <a:xfrm>
            <a:off x="433388" y="349990"/>
            <a:ext cx="9823450" cy="36827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5" name="Text Placeholder 7"/>
          <p:cNvSpPr>
            <a:spLocks noGrp="1"/>
          </p:cNvSpPr>
          <p:nvPr>
            <p:ph type="body" sz="quarter" idx="23"/>
          </p:nvPr>
        </p:nvSpPr>
        <p:spPr>
          <a:xfrm>
            <a:off x="433389" y="6747290"/>
            <a:ext cx="9798088" cy="286924"/>
          </a:xfrm>
        </p:spPr>
        <p:txBody>
          <a:bodyPr>
            <a:noAutofit/>
          </a:bodyPr>
          <a:lstStyle>
            <a:lvl1pPr>
              <a:spcAft>
                <a:spcPts val="0"/>
              </a:spcAft>
              <a:defRPr sz="1000"/>
            </a:lvl1pPr>
          </a:lstStyle>
          <a:p>
            <a:pPr lvl="0"/>
            <a:r>
              <a:rPr lang="en-GB" dirty="0" smtClean="0"/>
              <a:t>Click to edit Master text styles</a:t>
            </a:r>
          </a:p>
        </p:txBody>
      </p:sp>
      <p:sp>
        <p:nvSpPr>
          <p:cNvPr id="9" name="Chart Placeholder 2"/>
          <p:cNvSpPr>
            <a:spLocks noGrp="1"/>
          </p:cNvSpPr>
          <p:nvPr>
            <p:ph type="chart" sz="quarter" idx="24"/>
          </p:nvPr>
        </p:nvSpPr>
        <p:spPr>
          <a:xfrm>
            <a:off x="433389" y="2342434"/>
            <a:ext cx="4688646" cy="4404850"/>
          </a:xfrm>
        </p:spPr>
        <p:txBody>
          <a:bodyPr/>
          <a:lstStyle/>
          <a:p>
            <a:r>
              <a:rPr lang="en-GB" dirty="0" smtClean="0"/>
              <a:t>Click icon to add chart</a:t>
            </a:r>
            <a:endParaRPr lang="en-GB" dirty="0"/>
          </a:p>
        </p:txBody>
      </p:sp>
      <p:sp>
        <p:nvSpPr>
          <p:cNvPr id="12" name="Text Placeholder 5"/>
          <p:cNvSpPr>
            <a:spLocks noGrp="1"/>
          </p:cNvSpPr>
          <p:nvPr>
            <p:ph type="body" sz="quarter" idx="25"/>
          </p:nvPr>
        </p:nvSpPr>
        <p:spPr>
          <a:xfrm>
            <a:off x="433385" y="1835673"/>
            <a:ext cx="4688649" cy="463729"/>
          </a:xfrm>
        </p:spPr>
        <p:txBody>
          <a:bodyPr/>
          <a:lstStyle/>
          <a:p>
            <a:pPr lvl="0"/>
            <a:r>
              <a:rPr lang="en-GB" noProof="0" dirty="0" smtClean="0"/>
              <a:t>Click to edit Master text styles</a:t>
            </a:r>
          </a:p>
        </p:txBody>
      </p:sp>
      <p:sp>
        <p:nvSpPr>
          <p:cNvPr id="2" name="Footer Placeholder 1"/>
          <p:cNvSpPr>
            <a:spLocks noGrp="1"/>
          </p:cNvSpPr>
          <p:nvPr>
            <p:ph type="ftr" sz="quarter" idx="2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02756051"/>
      </p:ext>
    </p:extLst>
  </p:cSld>
  <p:clrMapOvr>
    <a:masterClrMapping/>
  </p:clrMapOvr>
  <p:transition>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84" y="349990"/>
            <a:ext cx="9823449"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6" name="Content Placeholder 3"/>
          <p:cNvSpPr>
            <a:spLocks noGrp="1"/>
          </p:cNvSpPr>
          <p:nvPr>
            <p:ph sz="quarter" idx="10"/>
          </p:nvPr>
        </p:nvSpPr>
        <p:spPr>
          <a:xfrm>
            <a:off x="433389" y="1835675"/>
            <a:ext cx="3917486" cy="5199027"/>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Content Placeholder 3"/>
          <p:cNvSpPr>
            <a:spLocks noGrp="1"/>
          </p:cNvSpPr>
          <p:nvPr>
            <p:ph sz="quarter" idx="16"/>
          </p:nvPr>
        </p:nvSpPr>
        <p:spPr>
          <a:xfrm>
            <a:off x="4779704" y="1874176"/>
            <a:ext cx="5477134" cy="5160528"/>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2" name="Footer Placeholder 1"/>
          <p:cNvSpPr>
            <a:spLocks noGrp="1"/>
          </p:cNvSpPr>
          <p:nvPr>
            <p:ph type="ftr" sz="quarter" idx="17"/>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224840461"/>
      </p:ext>
    </p:extLst>
  </p:cSld>
  <p:clrMapOvr>
    <a:masterClrMapping/>
  </p:clrMapOvr>
  <p:transition>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92" y="349987"/>
            <a:ext cx="9823451" cy="368284"/>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6" name="Content Placeholder 3"/>
          <p:cNvSpPr>
            <a:spLocks noGrp="1"/>
          </p:cNvSpPr>
          <p:nvPr>
            <p:ph sz="quarter" idx="10"/>
          </p:nvPr>
        </p:nvSpPr>
        <p:spPr>
          <a:xfrm>
            <a:off x="6645448" y="1828388"/>
            <a:ext cx="3611390" cy="5206312"/>
          </a:xfrm>
          <a:prstGeom prst="rect">
            <a:avLst/>
          </a:prstGeom>
        </p:spPr>
        <p:txBody>
          <a:bodyPr>
            <a:noAutofit/>
          </a:bodyPr>
          <a:lstStyle>
            <a:lvl1pPr>
              <a:tabLst>
                <a:tab pos="5448137" algn="r"/>
              </a:tabLst>
              <a:defRPr sz="2383">
                <a:solidFill>
                  <a:schemeClr val="accent3"/>
                </a:solidFill>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p:txBody>
      </p:sp>
      <p:sp>
        <p:nvSpPr>
          <p:cNvPr id="8" name="Content Placeholder 3"/>
          <p:cNvSpPr>
            <a:spLocks noGrp="1"/>
          </p:cNvSpPr>
          <p:nvPr>
            <p:ph sz="quarter" idx="16"/>
          </p:nvPr>
        </p:nvSpPr>
        <p:spPr>
          <a:xfrm>
            <a:off x="433388" y="1835672"/>
            <a:ext cx="5712303" cy="5199026"/>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3" hasCustomPrompt="1"/>
          </p:nvPr>
        </p:nvSpPr>
        <p:spPr>
          <a:xfrm>
            <a:off x="433389"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2" name="Footer Placeholder 1"/>
          <p:cNvSpPr>
            <a:spLocks noGrp="1"/>
          </p:cNvSpPr>
          <p:nvPr>
            <p:ph type="ftr" sz="quarter" idx="17"/>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525184806"/>
      </p:ext>
    </p:extLst>
  </p:cSld>
  <p:clrMapOvr>
    <a:masterClrMapping/>
  </p:clrMapOvr>
  <p:transition>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394" y="349987"/>
            <a:ext cx="9823449" cy="368284"/>
          </a:xfrm>
        </p:spPr>
        <p:txBody>
          <a:bodyPr/>
          <a:lstStyle/>
          <a:p>
            <a:r>
              <a:rPr lang="en-GB" dirty="0" smtClean="0"/>
              <a:t>Click to add title</a:t>
            </a:r>
            <a:endParaRPr lang="en-GB" dirty="0"/>
          </a:p>
        </p:txBody>
      </p:sp>
      <p:sp>
        <p:nvSpPr>
          <p:cNvPr id="4" name="Picture Placeholder 6"/>
          <p:cNvSpPr>
            <a:spLocks noGrp="1"/>
          </p:cNvSpPr>
          <p:nvPr>
            <p:ph type="pic" sz="quarter" idx="13"/>
          </p:nvPr>
        </p:nvSpPr>
        <p:spPr>
          <a:xfrm>
            <a:off x="437101" y="1870153"/>
            <a:ext cx="2378297" cy="1388916"/>
          </a:xfrm>
        </p:spPr>
        <p:txBody>
          <a:bodyPr lIns="0" tIns="0" rIns="0" bIns="0">
            <a:noAutofit/>
          </a:bodyPr>
          <a:lstStyle/>
          <a:p>
            <a:r>
              <a:rPr lang="en-GB" noProof="0" dirty="0" smtClean="0"/>
              <a:t>Click icon to add picture</a:t>
            </a:r>
            <a:endParaRPr lang="en-GB" noProof="0" dirty="0"/>
          </a:p>
        </p:txBody>
      </p:sp>
      <p:sp>
        <p:nvSpPr>
          <p:cNvPr id="5" name="Picture Placeholder 6"/>
          <p:cNvSpPr>
            <a:spLocks noGrp="1"/>
          </p:cNvSpPr>
          <p:nvPr>
            <p:ph type="pic" sz="quarter" idx="14"/>
          </p:nvPr>
        </p:nvSpPr>
        <p:spPr>
          <a:xfrm>
            <a:off x="2942302" y="1874172"/>
            <a:ext cx="2378297" cy="1388916"/>
          </a:xfrm>
        </p:spPr>
        <p:txBody>
          <a:bodyPr lIns="0" tIns="0" rIns="0" bIns="0">
            <a:noAutofit/>
          </a:bodyPr>
          <a:lstStyle/>
          <a:p>
            <a:r>
              <a:rPr lang="en-GB" noProof="0" dirty="0" smtClean="0"/>
              <a:t>Click icon to add picture</a:t>
            </a:r>
            <a:endParaRPr lang="en-GB" noProof="0" dirty="0"/>
          </a:p>
        </p:txBody>
      </p:sp>
      <p:sp>
        <p:nvSpPr>
          <p:cNvPr id="6" name="Picture Placeholder 6"/>
          <p:cNvSpPr>
            <a:spLocks noGrp="1"/>
          </p:cNvSpPr>
          <p:nvPr>
            <p:ph type="pic" sz="quarter" idx="15"/>
          </p:nvPr>
        </p:nvSpPr>
        <p:spPr>
          <a:xfrm>
            <a:off x="5394883" y="1874172"/>
            <a:ext cx="2378297" cy="1388916"/>
          </a:xfrm>
        </p:spPr>
        <p:txBody>
          <a:bodyPr lIns="0" tIns="0" rIns="0" bIns="0">
            <a:noAutofit/>
          </a:bodyPr>
          <a:lstStyle/>
          <a:p>
            <a:r>
              <a:rPr lang="en-GB" noProof="0" dirty="0" smtClean="0"/>
              <a:t>Click icon to add picture</a:t>
            </a:r>
            <a:endParaRPr lang="en-GB" noProof="0" dirty="0"/>
          </a:p>
        </p:txBody>
      </p:sp>
      <p:sp>
        <p:nvSpPr>
          <p:cNvPr id="7" name="Picture Placeholder 6"/>
          <p:cNvSpPr>
            <a:spLocks noGrp="1"/>
          </p:cNvSpPr>
          <p:nvPr>
            <p:ph type="pic" sz="quarter" idx="16"/>
          </p:nvPr>
        </p:nvSpPr>
        <p:spPr>
          <a:xfrm>
            <a:off x="7885037" y="1874172"/>
            <a:ext cx="2378297" cy="1388916"/>
          </a:xfrm>
        </p:spPr>
        <p:txBody>
          <a:bodyPr lIns="0" tIns="0" rIns="0" bIns="0">
            <a:noAutofit/>
          </a:bodyPr>
          <a:lstStyle/>
          <a:p>
            <a:r>
              <a:rPr lang="en-GB" noProof="0" dirty="0" smtClean="0"/>
              <a:t>Click icon to add picture</a:t>
            </a:r>
            <a:endParaRPr lang="en-GB" noProof="0" dirty="0"/>
          </a:p>
        </p:txBody>
      </p:sp>
      <p:sp>
        <p:nvSpPr>
          <p:cNvPr id="9" name="Text Placeholder 8"/>
          <p:cNvSpPr>
            <a:spLocks noGrp="1"/>
          </p:cNvSpPr>
          <p:nvPr>
            <p:ph type="body" sz="quarter" idx="17"/>
          </p:nvPr>
        </p:nvSpPr>
        <p:spPr>
          <a:xfrm>
            <a:off x="433388" y="3439833"/>
            <a:ext cx="2385723" cy="3590843"/>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p:nvPr>
        </p:nvSpPr>
        <p:spPr>
          <a:xfrm>
            <a:off x="5400449" y="3439834"/>
            <a:ext cx="2378297" cy="3594868"/>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Text Placeholder 8"/>
          <p:cNvSpPr>
            <a:spLocks noGrp="1"/>
          </p:cNvSpPr>
          <p:nvPr>
            <p:ph type="body" sz="quarter" idx="19"/>
          </p:nvPr>
        </p:nvSpPr>
        <p:spPr>
          <a:xfrm>
            <a:off x="2946941" y="3443858"/>
            <a:ext cx="2378297" cy="3590844"/>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 Placeholder 8"/>
          <p:cNvSpPr>
            <a:spLocks noGrp="1"/>
          </p:cNvSpPr>
          <p:nvPr>
            <p:ph type="body" sz="quarter" idx="20"/>
          </p:nvPr>
        </p:nvSpPr>
        <p:spPr>
          <a:xfrm>
            <a:off x="7891535" y="3439833"/>
            <a:ext cx="2365303" cy="3590843"/>
          </a:xfrm>
        </p:spPr>
        <p:txBody>
          <a:bodyPr/>
          <a:lstStyle>
            <a:lvl1pPr>
              <a:defRPr b="1">
                <a:solidFill>
                  <a:schemeClr val="accent1"/>
                </a:solidFill>
              </a:defRPr>
            </a:lvl1pPr>
            <a:lvl2pPr>
              <a:spcAft>
                <a:spcPts val="0"/>
              </a:spcAft>
              <a:defRPr/>
            </a:lvl2pPr>
            <a:lvl3pPr marL="171450" indent="-17145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8"/>
          <p:cNvSpPr>
            <a:spLocks noGrp="1"/>
          </p:cNvSpPr>
          <p:nvPr>
            <p:ph type="body" sz="quarter" idx="21"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3" name="Footer Placeholder 2"/>
          <p:cNvSpPr>
            <a:spLocks noGrp="1"/>
          </p:cNvSpPr>
          <p:nvPr>
            <p:ph type="ftr" sz="quarter" idx="22"/>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308292178"/>
      </p:ext>
    </p:extLst>
  </p:cSld>
  <p:clrMapOvr>
    <a:masterClrMapping/>
  </p:clrMapOvr>
  <p:transition>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44" y="349987"/>
            <a:ext cx="9823391" cy="368284"/>
          </a:xfrm>
        </p:spPr>
        <p:txBody>
          <a:bodyPr/>
          <a:lstStyle/>
          <a:p>
            <a:r>
              <a:rPr lang="en-GB" dirty="0" smtClean="0"/>
              <a:t>Click to add title</a:t>
            </a:r>
            <a:endParaRPr lang="en-GB" noProof="0" dirty="0"/>
          </a:p>
        </p:txBody>
      </p:sp>
      <p:sp>
        <p:nvSpPr>
          <p:cNvPr id="4" name="Rectangle 3"/>
          <p:cNvSpPr/>
          <p:nvPr userDrawn="1"/>
        </p:nvSpPr>
        <p:spPr>
          <a:xfrm>
            <a:off x="433388" y="1881842"/>
            <a:ext cx="482833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5" name="Rectangle 4"/>
          <p:cNvSpPr/>
          <p:nvPr userDrawn="1"/>
        </p:nvSpPr>
        <p:spPr>
          <a:xfrm>
            <a:off x="5435599" y="1874170"/>
            <a:ext cx="4827600" cy="67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6" name="Rectangle 5"/>
          <p:cNvSpPr/>
          <p:nvPr userDrawn="1"/>
        </p:nvSpPr>
        <p:spPr>
          <a:xfrm>
            <a:off x="432441" y="4481101"/>
            <a:ext cx="48276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7" name="Rectangle 6"/>
          <p:cNvSpPr/>
          <p:nvPr userDrawn="1"/>
        </p:nvSpPr>
        <p:spPr>
          <a:xfrm>
            <a:off x="5447600" y="4481101"/>
            <a:ext cx="48276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8" name="Picture Placeholder 11"/>
          <p:cNvSpPr>
            <a:spLocks noGrp="1"/>
          </p:cNvSpPr>
          <p:nvPr>
            <p:ph type="pic" sz="quarter" idx="25"/>
          </p:nvPr>
        </p:nvSpPr>
        <p:spPr>
          <a:xfrm>
            <a:off x="433388" y="2072587"/>
            <a:ext cx="1703488" cy="1627016"/>
          </a:xfrm>
        </p:spPr>
        <p:txBody>
          <a:bodyPr/>
          <a:lstStyle>
            <a:lvl1pPr algn="ctr">
              <a:defRPr/>
            </a:lvl1pPr>
          </a:lstStyle>
          <a:p>
            <a:r>
              <a:rPr lang="en-GB" dirty="0" smtClean="0"/>
              <a:t>Click icon to add picture</a:t>
            </a:r>
            <a:endParaRPr lang="en-GB" dirty="0"/>
          </a:p>
        </p:txBody>
      </p:sp>
      <p:sp>
        <p:nvSpPr>
          <p:cNvPr id="9" name="Picture Placeholder 11"/>
          <p:cNvSpPr>
            <a:spLocks noGrp="1"/>
          </p:cNvSpPr>
          <p:nvPr>
            <p:ph type="pic" sz="quarter" idx="27"/>
          </p:nvPr>
        </p:nvSpPr>
        <p:spPr>
          <a:xfrm>
            <a:off x="5458231" y="2072587"/>
            <a:ext cx="1725844" cy="1627016"/>
          </a:xfrm>
        </p:spPr>
        <p:txBody>
          <a:bodyPr/>
          <a:lstStyle>
            <a:lvl1pPr algn="ctr">
              <a:defRPr/>
            </a:lvl1pPr>
          </a:lstStyle>
          <a:p>
            <a:r>
              <a:rPr lang="en-GB" dirty="0" smtClean="0"/>
              <a:t>Click icon to add picture</a:t>
            </a:r>
            <a:endParaRPr lang="en-GB" dirty="0"/>
          </a:p>
        </p:txBody>
      </p:sp>
      <p:sp>
        <p:nvSpPr>
          <p:cNvPr id="10" name="Picture Placeholder 11"/>
          <p:cNvSpPr>
            <a:spLocks noGrp="1"/>
          </p:cNvSpPr>
          <p:nvPr>
            <p:ph type="pic" sz="quarter" idx="29"/>
          </p:nvPr>
        </p:nvSpPr>
        <p:spPr>
          <a:xfrm>
            <a:off x="433388" y="4691687"/>
            <a:ext cx="1703489" cy="1627016"/>
          </a:xfrm>
        </p:spPr>
        <p:txBody>
          <a:bodyPr/>
          <a:lstStyle>
            <a:lvl1pPr algn="ctr">
              <a:defRPr/>
            </a:lvl1pPr>
          </a:lstStyle>
          <a:p>
            <a:r>
              <a:rPr lang="en-GB" dirty="0" smtClean="0"/>
              <a:t>Click icon to add picture</a:t>
            </a:r>
            <a:endParaRPr lang="en-GB" dirty="0"/>
          </a:p>
        </p:txBody>
      </p:sp>
      <p:sp>
        <p:nvSpPr>
          <p:cNvPr id="11" name="Picture Placeholder 11"/>
          <p:cNvSpPr>
            <a:spLocks noGrp="1"/>
          </p:cNvSpPr>
          <p:nvPr>
            <p:ph type="pic" sz="quarter" idx="31"/>
          </p:nvPr>
        </p:nvSpPr>
        <p:spPr>
          <a:xfrm>
            <a:off x="5458231" y="4691687"/>
            <a:ext cx="1725844" cy="1627016"/>
          </a:xfrm>
        </p:spPr>
        <p:txBody>
          <a:bodyPr/>
          <a:lstStyle>
            <a:lvl1pPr algn="ctr">
              <a:defRPr/>
            </a:lvl1pPr>
          </a:lstStyle>
          <a:p>
            <a:r>
              <a:rPr lang="en-GB" dirty="0" smtClean="0"/>
              <a:t>Click icon to add picture</a:t>
            </a:r>
            <a:endParaRPr lang="en-GB" dirty="0"/>
          </a:p>
        </p:txBody>
      </p:sp>
      <p:sp>
        <p:nvSpPr>
          <p:cNvPr id="13" name="Text Placeholder 12"/>
          <p:cNvSpPr>
            <a:spLocks noGrp="1"/>
          </p:cNvSpPr>
          <p:nvPr>
            <p:ph type="body" sz="quarter" idx="32"/>
          </p:nvPr>
        </p:nvSpPr>
        <p:spPr>
          <a:xfrm>
            <a:off x="2353289" y="2072587"/>
            <a:ext cx="2883422"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4" name="Text Placeholder 12"/>
          <p:cNvSpPr>
            <a:spLocks noGrp="1"/>
          </p:cNvSpPr>
          <p:nvPr>
            <p:ph type="body" sz="quarter" idx="33"/>
          </p:nvPr>
        </p:nvSpPr>
        <p:spPr>
          <a:xfrm>
            <a:off x="7363391" y="2072587"/>
            <a:ext cx="2899808"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5" name="Text Placeholder 12"/>
          <p:cNvSpPr>
            <a:spLocks noGrp="1"/>
          </p:cNvSpPr>
          <p:nvPr>
            <p:ph type="body" sz="quarter" idx="34"/>
          </p:nvPr>
        </p:nvSpPr>
        <p:spPr>
          <a:xfrm>
            <a:off x="2353289" y="4691687"/>
            <a:ext cx="2883422"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6" name="Text Placeholder 12"/>
          <p:cNvSpPr>
            <a:spLocks noGrp="1"/>
          </p:cNvSpPr>
          <p:nvPr>
            <p:ph type="body" sz="quarter" idx="35"/>
          </p:nvPr>
        </p:nvSpPr>
        <p:spPr>
          <a:xfrm>
            <a:off x="7363391" y="4691687"/>
            <a:ext cx="2893447"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7"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3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797825118"/>
      </p:ext>
    </p:extLst>
  </p:cSld>
  <p:clrMapOvr>
    <a:masterClrMapping/>
  </p:clrMapOvr>
  <p:transition>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44" y="349992"/>
            <a:ext cx="9823391" cy="368278"/>
          </a:xfrm>
        </p:spPr>
        <p:txBody>
          <a:bodyPr/>
          <a:lstStyle/>
          <a:p>
            <a:r>
              <a:rPr lang="en-GB" dirty="0" smtClean="0"/>
              <a:t>Click to add title</a:t>
            </a:r>
            <a:endParaRPr lang="en-GB" noProof="0" dirty="0"/>
          </a:p>
        </p:txBody>
      </p:sp>
      <p:sp>
        <p:nvSpPr>
          <p:cNvPr id="4" name="Picture Placeholder 7"/>
          <p:cNvSpPr>
            <a:spLocks noGrp="1"/>
          </p:cNvSpPr>
          <p:nvPr>
            <p:ph type="pic" sz="quarter" idx="13"/>
          </p:nvPr>
        </p:nvSpPr>
        <p:spPr>
          <a:xfrm>
            <a:off x="441943" y="1874173"/>
            <a:ext cx="3205601" cy="2173406"/>
          </a:xfrm>
        </p:spPr>
        <p:txBody>
          <a:bodyPr/>
          <a:lstStyle/>
          <a:p>
            <a:r>
              <a:rPr lang="en-GB" noProof="0" dirty="0" smtClean="0"/>
              <a:t>Click icon to add picture</a:t>
            </a:r>
            <a:endParaRPr lang="en-GB" noProof="0" dirty="0"/>
          </a:p>
        </p:txBody>
      </p:sp>
      <p:sp>
        <p:nvSpPr>
          <p:cNvPr id="5" name="Picture Placeholder 7"/>
          <p:cNvSpPr>
            <a:spLocks noGrp="1"/>
          </p:cNvSpPr>
          <p:nvPr>
            <p:ph type="pic" sz="quarter" idx="14"/>
          </p:nvPr>
        </p:nvSpPr>
        <p:spPr>
          <a:xfrm>
            <a:off x="7057708" y="1874173"/>
            <a:ext cx="3205601" cy="2173406"/>
          </a:xfrm>
        </p:spPr>
        <p:txBody>
          <a:bodyPr/>
          <a:lstStyle/>
          <a:p>
            <a:r>
              <a:rPr lang="en-GB" noProof="0" dirty="0" smtClean="0"/>
              <a:t>Click icon to add picture</a:t>
            </a:r>
            <a:endParaRPr lang="en-GB" noProof="0" dirty="0"/>
          </a:p>
        </p:txBody>
      </p:sp>
      <p:sp>
        <p:nvSpPr>
          <p:cNvPr id="6" name="Picture Placeholder 7"/>
          <p:cNvSpPr>
            <a:spLocks noGrp="1"/>
          </p:cNvSpPr>
          <p:nvPr>
            <p:ph type="pic" sz="quarter" idx="15"/>
          </p:nvPr>
        </p:nvSpPr>
        <p:spPr>
          <a:xfrm>
            <a:off x="3749826" y="1874176"/>
            <a:ext cx="3205601" cy="2173406"/>
          </a:xfrm>
        </p:spPr>
        <p:txBody>
          <a:bodyPr/>
          <a:lstStyle/>
          <a:p>
            <a:r>
              <a:rPr lang="en-GB" noProof="0" dirty="0" smtClean="0"/>
              <a:t>Click icon to add picture</a:t>
            </a:r>
            <a:endParaRPr lang="en-GB" noProof="0" dirty="0"/>
          </a:p>
        </p:txBody>
      </p:sp>
      <p:sp>
        <p:nvSpPr>
          <p:cNvPr id="9" name="Text Placeholder 18"/>
          <p:cNvSpPr>
            <a:spLocks noGrp="1"/>
          </p:cNvSpPr>
          <p:nvPr>
            <p:ph idx="1" hasCustomPrompt="1"/>
          </p:nvPr>
        </p:nvSpPr>
        <p:spPr>
          <a:xfrm>
            <a:off x="441944"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18"/>
          <p:cNvSpPr>
            <a:spLocks noGrp="1"/>
          </p:cNvSpPr>
          <p:nvPr>
            <p:ph idx="16" hasCustomPrompt="1"/>
          </p:nvPr>
        </p:nvSpPr>
        <p:spPr>
          <a:xfrm>
            <a:off x="3749826"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4" name="Text Placeholder 18"/>
          <p:cNvSpPr>
            <a:spLocks noGrp="1"/>
          </p:cNvSpPr>
          <p:nvPr>
            <p:ph idx="17" hasCustomPrompt="1"/>
          </p:nvPr>
        </p:nvSpPr>
        <p:spPr>
          <a:xfrm>
            <a:off x="7057708"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19"/>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420822438"/>
      </p:ext>
    </p:extLst>
  </p:cSld>
  <p:clrMapOvr>
    <a:masterClrMapping/>
  </p:clrMapOvr>
  <p:transition>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33388" y="718270"/>
            <a:ext cx="9823450" cy="834730"/>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1" name="Title Placeholder 1"/>
          <p:cNvSpPr>
            <a:spLocks noGrp="1"/>
          </p:cNvSpPr>
          <p:nvPr>
            <p:ph type="title" hasCustomPrompt="1"/>
          </p:nvPr>
        </p:nvSpPr>
        <p:spPr>
          <a:xfrm>
            <a:off x="433388" y="349989"/>
            <a:ext cx="9823450" cy="368282"/>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217183132"/>
      </p:ext>
    </p:extLst>
  </p:cSld>
  <p:clrMapOvr>
    <a:masterClrMapping/>
  </p:clrMapOvr>
  <p:transition>
    <p:fad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48299" y="2047982"/>
            <a:ext cx="4811558"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21"/>
          </p:nvPr>
        </p:nvSpPr>
        <p:spPr>
          <a:xfrm>
            <a:off x="5441862" y="2047982"/>
            <a:ext cx="4814976"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Content Placeholder 9"/>
          <p:cNvSpPr>
            <a:spLocks noGrp="1"/>
          </p:cNvSpPr>
          <p:nvPr>
            <p:ph sz="quarter" idx="23" hasCustomPrompt="1"/>
          </p:nvPr>
        </p:nvSpPr>
        <p:spPr>
          <a:xfrm>
            <a:off x="4060275" y="204194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12" name="Content Placeholder 10"/>
          <p:cNvSpPr>
            <a:spLocks noGrp="1"/>
          </p:cNvSpPr>
          <p:nvPr>
            <p:ph sz="quarter" idx="24" hasCustomPrompt="1"/>
          </p:nvPr>
        </p:nvSpPr>
        <p:spPr>
          <a:xfrm>
            <a:off x="9068838" y="204798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2" name="Title 1"/>
          <p:cNvSpPr>
            <a:spLocks noGrp="1"/>
          </p:cNvSpPr>
          <p:nvPr>
            <p:ph type="title" hasCustomPrompt="1"/>
          </p:nvPr>
        </p:nvSpPr>
        <p:spPr>
          <a:xfrm>
            <a:off x="433389" y="349992"/>
            <a:ext cx="9823450" cy="368278"/>
          </a:xfrm>
        </p:spPr>
        <p:txBody>
          <a:bodyPr/>
          <a:lstStyle/>
          <a:p>
            <a:r>
              <a:rPr lang="en-GB" dirty="0" smtClean="0"/>
              <a:t>Click to add title</a:t>
            </a:r>
            <a:endParaRPr lang="en-GB" noProof="0" dirty="0"/>
          </a:p>
        </p:txBody>
      </p:sp>
      <p:sp>
        <p:nvSpPr>
          <p:cNvPr id="4" name="Rectangle 3"/>
          <p:cNvSpPr/>
          <p:nvPr userDrawn="1"/>
        </p:nvSpPr>
        <p:spPr>
          <a:xfrm>
            <a:off x="432257"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5" name="Rectangle 4"/>
          <p:cNvSpPr/>
          <p:nvPr userDrawn="1"/>
        </p:nvSpPr>
        <p:spPr>
          <a:xfrm>
            <a:off x="5441800"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16"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2"/>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663384534"/>
      </p:ext>
    </p:extLst>
  </p:cSld>
  <p:clrMapOvr>
    <a:masterClrMapping/>
  </p:clrMapOvr>
  <p:transition>
    <p:fad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18" name="Text Placeholder 8"/>
          <p:cNvSpPr>
            <a:spLocks noGrp="1"/>
          </p:cNvSpPr>
          <p:nvPr>
            <p:ph type="body" sz="quarter" idx="17"/>
          </p:nvPr>
        </p:nvSpPr>
        <p:spPr>
          <a:xfrm>
            <a:off x="432257" y="2047982"/>
            <a:ext cx="4827600"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9" name="Text Placeholder 8"/>
          <p:cNvSpPr>
            <a:spLocks noGrp="1"/>
          </p:cNvSpPr>
          <p:nvPr>
            <p:ph type="body" sz="quarter" idx="21"/>
          </p:nvPr>
        </p:nvSpPr>
        <p:spPr>
          <a:xfrm>
            <a:off x="5441862" y="2047982"/>
            <a:ext cx="4814976"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0" name="Title 1"/>
          <p:cNvSpPr>
            <a:spLocks noGrp="1"/>
          </p:cNvSpPr>
          <p:nvPr>
            <p:ph type="title"/>
          </p:nvPr>
        </p:nvSpPr>
        <p:spPr>
          <a:xfrm>
            <a:off x="433389" y="349992"/>
            <a:ext cx="9823450" cy="368278"/>
          </a:xfrm>
        </p:spPr>
        <p:txBody>
          <a:bodyPr/>
          <a:lstStyle/>
          <a:p>
            <a:r>
              <a:rPr lang="en-GB" noProof="0" dirty="0" smtClean="0"/>
              <a:t>Click to edit Master title style</a:t>
            </a:r>
            <a:endParaRPr lang="en-GB" noProof="0" dirty="0"/>
          </a:p>
        </p:txBody>
      </p:sp>
      <p:sp>
        <p:nvSpPr>
          <p:cNvPr id="21" name="Rectangle 20"/>
          <p:cNvSpPr/>
          <p:nvPr userDrawn="1"/>
        </p:nvSpPr>
        <p:spPr>
          <a:xfrm>
            <a:off x="432257"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2" name="Rectangle 21"/>
          <p:cNvSpPr/>
          <p:nvPr userDrawn="1"/>
        </p:nvSpPr>
        <p:spPr>
          <a:xfrm>
            <a:off x="5441800"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5"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26" name="Text Placeholder 8"/>
          <p:cNvSpPr>
            <a:spLocks noGrp="1"/>
          </p:cNvSpPr>
          <p:nvPr>
            <p:ph type="body" sz="quarter" idx="22"/>
          </p:nvPr>
        </p:nvSpPr>
        <p:spPr>
          <a:xfrm>
            <a:off x="432257" y="4590656"/>
            <a:ext cx="4835622"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7" name="Text Placeholder 8"/>
          <p:cNvSpPr>
            <a:spLocks noGrp="1"/>
          </p:cNvSpPr>
          <p:nvPr>
            <p:ph type="body" sz="quarter" idx="23"/>
          </p:nvPr>
        </p:nvSpPr>
        <p:spPr>
          <a:xfrm>
            <a:off x="5435600" y="4590656"/>
            <a:ext cx="4829260"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8" name="Rectangle 27"/>
          <p:cNvSpPr/>
          <p:nvPr userDrawn="1"/>
        </p:nvSpPr>
        <p:spPr>
          <a:xfrm>
            <a:off x="440279" y="4422538"/>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9" name="Rectangle 28"/>
          <p:cNvSpPr/>
          <p:nvPr userDrawn="1"/>
        </p:nvSpPr>
        <p:spPr>
          <a:xfrm>
            <a:off x="5449822" y="4422538"/>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 name="Footer Placeholder 1"/>
          <p:cNvSpPr>
            <a:spLocks noGrp="1"/>
          </p:cNvSpPr>
          <p:nvPr>
            <p:ph type="ftr" sz="quarter" idx="26"/>
          </p:nvPr>
        </p:nvSpPr>
        <p:spPr/>
        <p:txBody>
          <a:bodyPr/>
          <a:lstStyle/>
          <a:p>
            <a:r>
              <a:rPr lang="en-GB" smtClean="0">
                <a:solidFill>
                  <a:srgbClr val="000000"/>
                </a:solidFill>
              </a:rPr>
              <a:t>DRAFT: Prudential TCFD Readiness Report </a:t>
            </a:r>
            <a:endParaRPr lang="en-GB" dirty="0">
              <a:solidFill>
                <a:srgbClr val="000000"/>
              </a:solidFill>
            </a:endParaRPr>
          </a:p>
        </p:txBody>
      </p:sp>
      <p:sp>
        <p:nvSpPr>
          <p:cNvPr id="17" name="Content Placeholder 9"/>
          <p:cNvSpPr>
            <a:spLocks noGrp="1"/>
          </p:cNvSpPr>
          <p:nvPr>
            <p:ph sz="quarter" idx="27" hasCustomPrompt="1"/>
          </p:nvPr>
        </p:nvSpPr>
        <p:spPr>
          <a:xfrm>
            <a:off x="4060275" y="204194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2" name="Content Placeholder 10"/>
          <p:cNvSpPr>
            <a:spLocks noGrp="1"/>
          </p:cNvSpPr>
          <p:nvPr>
            <p:ph sz="quarter" idx="28" hasCustomPrompt="1"/>
          </p:nvPr>
        </p:nvSpPr>
        <p:spPr>
          <a:xfrm>
            <a:off x="9068838" y="204798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3" name="Content Placeholder 11"/>
          <p:cNvSpPr>
            <a:spLocks noGrp="1"/>
          </p:cNvSpPr>
          <p:nvPr>
            <p:ph sz="quarter" idx="29" hasCustomPrompt="1"/>
          </p:nvPr>
        </p:nvSpPr>
        <p:spPr>
          <a:xfrm>
            <a:off x="4060275" y="4590656"/>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4" name="Content Placeholder 12"/>
          <p:cNvSpPr>
            <a:spLocks noGrp="1"/>
          </p:cNvSpPr>
          <p:nvPr>
            <p:ph sz="quarter" idx="24" hasCustomPrompt="1"/>
          </p:nvPr>
        </p:nvSpPr>
        <p:spPr>
          <a:xfrm>
            <a:off x="9068838" y="4596696"/>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Tree>
    <p:extLst>
      <p:ext uri="{BB962C8B-B14F-4D97-AF65-F5344CB8AC3E}">
        <p14:creationId xmlns:p14="http://schemas.microsoft.com/office/powerpoint/2010/main" val="56481063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3390"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6" name="Title Placeholder 1"/>
          <p:cNvSpPr>
            <a:spLocks noGrp="1"/>
          </p:cNvSpPr>
          <p:nvPr>
            <p:ph type="title" hasCustomPrompt="1"/>
          </p:nvPr>
        </p:nvSpPr>
        <p:spPr>
          <a:xfrm>
            <a:off x="433388" y="349990"/>
            <a:ext cx="9823450" cy="368276"/>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7" name="Chart Placeholder 3"/>
          <p:cNvSpPr>
            <a:spLocks noGrp="1"/>
          </p:cNvSpPr>
          <p:nvPr>
            <p:ph type="chart" sz="quarter" idx="15"/>
          </p:nvPr>
        </p:nvSpPr>
        <p:spPr>
          <a:xfrm>
            <a:off x="449462" y="2261950"/>
            <a:ext cx="3141048" cy="4485334"/>
          </a:xfrm>
          <a:prstGeom prst="rect">
            <a:avLst/>
          </a:prstGeom>
        </p:spPr>
        <p:txBody>
          <a:bodyPr/>
          <a:lstStyle/>
          <a:p>
            <a:r>
              <a:rPr lang="en-GB" noProof="0" dirty="0" smtClean="0"/>
              <a:t>Click icon to add chart</a:t>
            </a:r>
            <a:endParaRPr lang="en-GB" noProof="0" dirty="0"/>
          </a:p>
        </p:txBody>
      </p:sp>
      <p:sp>
        <p:nvSpPr>
          <p:cNvPr id="18" name="Text Placeholder 8"/>
          <p:cNvSpPr>
            <a:spLocks noGrp="1"/>
          </p:cNvSpPr>
          <p:nvPr>
            <p:ph type="body" sz="quarter" idx="18"/>
          </p:nvPr>
        </p:nvSpPr>
        <p:spPr>
          <a:xfrm>
            <a:off x="443749" y="1835673"/>
            <a:ext cx="3146761" cy="432231"/>
          </a:xfrm>
        </p:spPr>
        <p:txBody>
          <a:bodyPr/>
          <a:lstStyle/>
          <a:p>
            <a:pPr lvl="0"/>
            <a:r>
              <a:rPr lang="en-GB" noProof="0" dirty="0" smtClean="0"/>
              <a:t>Click to edit Master text styles</a:t>
            </a:r>
          </a:p>
        </p:txBody>
      </p:sp>
      <p:sp>
        <p:nvSpPr>
          <p:cNvPr id="7" name="Chart Placeholder 3"/>
          <p:cNvSpPr>
            <a:spLocks noGrp="1"/>
          </p:cNvSpPr>
          <p:nvPr>
            <p:ph type="chart" sz="quarter" idx="19"/>
          </p:nvPr>
        </p:nvSpPr>
        <p:spPr>
          <a:xfrm>
            <a:off x="3785015" y="2261950"/>
            <a:ext cx="3123370" cy="4485334"/>
          </a:xfrm>
          <a:prstGeom prst="rect">
            <a:avLst/>
          </a:prstGeom>
        </p:spPr>
        <p:txBody>
          <a:bodyPr/>
          <a:lstStyle/>
          <a:p>
            <a:r>
              <a:rPr lang="en-GB" noProof="0" dirty="0" smtClean="0"/>
              <a:t>Click icon to add chart</a:t>
            </a:r>
            <a:endParaRPr lang="en-GB" noProof="0" dirty="0"/>
          </a:p>
        </p:txBody>
      </p:sp>
      <p:sp>
        <p:nvSpPr>
          <p:cNvPr id="8" name="Text Placeholder 8"/>
          <p:cNvSpPr>
            <a:spLocks noGrp="1"/>
          </p:cNvSpPr>
          <p:nvPr>
            <p:ph type="body" sz="quarter" idx="20"/>
          </p:nvPr>
        </p:nvSpPr>
        <p:spPr>
          <a:xfrm>
            <a:off x="3785016" y="1835674"/>
            <a:ext cx="3123370" cy="432231"/>
          </a:xfrm>
        </p:spPr>
        <p:txBody>
          <a:bodyPr/>
          <a:lstStyle/>
          <a:p>
            <a:pPr lvl="0"/>
            <a:r>
              <a:rPr lang="en-GB" noProof="0" dirty="0" smtClean="0"/>
              <a:t>Click to edit Master text styles</a:t>
            </a:r>
          </a:p>
        </p:txBody>
      </p:sp>
      <p:sp>
        <p:nvSpPr>
          <p:cNvPr id="9" name="Chart Placeholder 3"/>
          <p:cNvSpPr>
            <a:spLocks noGrp="1"/>
          </p:cNvSpPr>
          <p:nvPr>
            <p:ph type="chart" sz="quarter" idx="21"/>
          </p:nvPr>
        </p:nvSpPr>
        <p:spPr>
          <a:xfrm>
            <a:off x="7102890" y="2261950"/>
            <a:ext cx="3153948" cy="4485334"/>
          </a:xfrm>
          <a:prstGeom prst="rect">
            <a:avLst/>
          </a:prstGeom>
        </p:spPr>
        <p:txBody>
          <a:bodyPr/>
          <a:lstStyle/>
          <a:p>
            <a:r>
              <a:rPr lang="en-GB" noProof="0" dirty="0" smtClean="0"/>
              <a:t>Click icon to add chart</a:t>
            </a:r>
            <a:endParaRPr lang="en-GB" noProof="0" dirty="0"/>
          </a:p>
        </p:txBody>
      </p:sp>
      <p:sp>
        <p:nvSpPr>
          <p:cNvPr id="10" name="Text Placeholder 8"/>
          <p:cNvSpPr>
            <a:spLocks noGrp="1"/>
          </p:cNvSpPr>
          <p:nvPr>
            <p:ph type="body" sz="quarter" idx="22"/>
          </p:nvPr>
        </p:nvSpPr>
        <p:spPr>
          <a:xfrm>
            <a:off x="7098210" y="1828900"/>
            <a:ext cx="3158641" cy="439004"/>
          </a:xfrm>
        </p:spPr>
        <p:txBody>
          <a:bodyPr/>
          <a:lstStyle/>
          <a:p>
            <a:pPr lvl="0"/>
            <a:r>
              <a:rPr lang="en-GB" noProof="0" dirty="0" smtClean="0"/>
              <a:t>Click to edit Master text styles</a:t>
            </a:r>
          </a:p>
        </p:txBody>
      </p:sp>
      <p:sp>
        <p:nvSpPr>
          <p:cNvPr id="12" name="Text Placeholder 7"/>
          <p:cNvSpPr>
            <a:spLocks noGrp="1"/>
          </p:cNvSpPr>
          <p:nvPr>
            <p:ph type="body" sz="quarter" idx="23"/>
          </p:nvPr>
        </p:nvSpPr>
        <p:spPr>
          <a:xfrm>
            <a:off x="433388" y="6747288"/>
            <a:ext cx="9823449" cy="286925"/>
          </a:xfrm>
        </p:spPr>
        <p:txBody>
          <a:bodyPr>
            <a:noAutofit/>
          </a:bodyPr>
          <a:lstStyle>
            <a:lvl1pPr>
              <a:spcAft>
                <a:spcPts val="0"/>
              </a:spcAft>
              <a:defRPr sz="1000"/>
            </a:lvl1pPr>
          </a:lstStyle>
          <a:p>
            <a:pPr lvl="0"/>
            <a:r>
              <a:rPr lang="en-GB" noProof="0"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303300847"/>
      </p:ext>
    </p:extLst>
  </p:cSld>
  <p:clrMapOvr>
    <a:masterClrMapping/>
  </p:clrMapOvr>
  <p:transition>
    <p:fade/>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7"/>
            <a:ext cx="9823450" cy="368284"/>
          </a:xfrm>
        </p:spPr>
        <p:txBody>
          <a:bodyPr/>
          <a:lstStyle/>
          <a:p>
            <a:r>
              <a:rPr lang="en-GB" noProof="0" dirty="0" smtClean="0"/>
              <a:t>Click to edit Master title style</a:t>
            </a:r>
            <a:endParaRPr lang="en-GB" noProof="0" dirty="0"/>
          </a:p>
        </p:txBody>
      </p:sp>
      <p:sp>
        <p:nvSpPr>
          <p:cNvPr id="4" name="Rectangle 3"/>
          <p:cNvSpPr/>
          <p:nvPr userDrawn="1"/>
        </p:nvSpPr>
        <p:spPr>
          <a:xfrm>
            <a:off x="3764376" y="1880515"/>
            <a:ext cx="31680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5" name="Rectangle 4"/>
          <p:cNvSpPr/>
          <p:nvPr userDrawn="1"/>
        </p:nvSpPr>
        <p:spPr>
          <a:xfrm>
            <a:off x="433387" y="1874175"/>
            <a:ext cx="3168000" cy="658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6" name="Rectangle 5"/>
          <p:cNvSpPr/>
          <p:nvPr userDrawn="1"/>
        </p:nvSpPr>
        <p:spPr>
          <a:xfrm>
            <a:off x="7092674" y="1880515"/>
            <a:ext cx="31680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7" name="Text Placeholder 8"/>
          <p:cNvSpPr>
            <a:spLocks noGrp="1"/>
          </p:cNvSpPr>
          <p:nvPr>
            <p:ph type="body" sz="quarter" idx="17"/>
          </p:nvPr>
        </p:nvSpPr>
        <p:spPr>
          <a:xfrm>
            <a:off x="3780890" y="2040871"/>
            <a:ext cx="3151486"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8"/>
          </p:nvPr>
        </p:nvSpPr>
        <p:spPr>
          <a:xfrm>
            <a:off x="433388" y="2040871"/>
            <a:ext cx="3154362"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9"/>
          </p:nvPr>
        </p:nvSpPr>
        <p:spPr>
          <a:xfrm>
            <a:off x="7102475" y="2040871"/>
            <a:ext cx="3154363"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3" hasCustomPrompt="1"/>
          </p:nvPr>
        </p:nvSpPr>
        <p:spPr>
          <a:xfrm>
            <a:off x="439924" y="718270"/>
            <a:ext cx="9816913"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904245660"/>
      </p:ext>
    </p:extLst>
  </p:cSld>
  <p:clrMapOvr>
    <a:masterClrMapping/>
  </p:clrMapOvr>
  <p:transition>
    <p:fade/>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439927" y="349989"/>
            <a:ext cx="9816912" cy="368282"/>
          </a:xfrm>
        </p:spPr>
        <p:txBody>
          <a:bodyPr/>
          <a:lstStyle/>
          <a:p>
            <a:r>
              <a:rPr lang="en-GB" noProof="0" dirty="0" smtClean="0"/>
              <a:t>Click to edit Master title style</a:t>
            </a:r>
            <a:endParaRPr lang="en-GB" noProof="0" dirty="0"/>
          </a:p>
        </p:txBody>
      </p:sp>
      <p:sp>
        <p:nvSpPr>
          <p:cNvPr id="4" name="Text Placeholder 8"/>
          <p:cNvSpPr>
            <a:spLocks noGrp="1"/>
          </p:cNvSpPr>
          <p:nvPr>
            <p:ph type="body" sz="quarter" idx="17"/>
          </p:nvPr>
        </p:nvSpPr>
        <p:spPr>
          <a:xfrm>
            <a:off x="464340"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Text Placeholder 8"/>
          <p:cNvSpPr>
            <a:spLocks noGrp="1"/>
          </p:cNvSpPr>
          <p:nvPr>
            <p:ph type="body" sz="quarter" idx="18"/>
          </p:nvPr>
        </p:nvSpPr>
        <p:spPr>
          <a:xfrm>
            <a:off x="7952698"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ext Placeholder 8"/>
          <p:cNvSpPr>
            <a:spLocks noGrp="1"/>
          </p:cNvSpPr>
          <p:nvPr>
            <p:ph type="body" sz="quarter" idx="19"/>
          </p:nvPr>
        </p:nvSpPr>
        <p:spPr>
          <a:xfrm>
            <a:off x="2960460"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7" name="Text Placeholder 8"/>
          <p:cNvSpPr>
            <a:spLocks noGrp="1"/>
          </p:cNvSpPr>
          <p:nvPr>
            <p:ph type="body" sz="quarter" idx="20"/>
          </p:nvPr>
        </p:nvSpPr>
        <p:spPr>
          <a:xfrm>
            <a:off x="5456578"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3" hasCustomPrompt="1"/>
          </p:nvPr>
        </p:nvSpPr>
        <p:spPr>
          <a:xfrm>
            <a:off x="439926" y="718270"/>
            <a:ext cx="9816912"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40681579"/>
      </p:ext>
    </p:extLst>
  </p:cSld>
  <p:clrMapOvr>
    <a:masterClrMapping/>
  </p:clrMapOvr>
  <p:transition>
    <p:fade/>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9" name="Title Placeholder 1"/>
          <p:cNvSpPr>
            <a:spLocks noGrp="1"/>
          </p:cNvSpPr>
          <p:nvPr>
            <p:ph type="title" hasCustomPrompt="1"/>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0" name="Text Placeholder 18"/>
          <p:cNvSpPr>
            <a:spLocks noGrp="1"/>
          </p:cNvSpPr>
          <p:nvPr>
            <p:ph idx="1"/>
          </p:nvPr>
        </p:nvSpPr>
        <p:spPr>
          <a:xfrm>
            <a:off x="433389" y="1835675"/>
            <a:ext cx="4912520" cy="519902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851767653"/>
      </p:ext>
    </p:extLst>
  </p:cSld>
  <p:clrMapOvr>
    <a:masterClrMapping/>
  </p:clrMapOvr>
  <p:transition>
    <p:fade/>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6"/>
            <a:ext cx="9823450" cy="762967"/>
          </a:xfrm>
        </p:spPr>
        <p:txBody>
          <a:bodyPr/>
          <a:lstStyle/>
          <a:p>
            <a:r>
              <a:rPr lang="en-GB" dirty="0" smtClean="0"/>
              <a:t>Click to edit Master title style</a:t>
            </a:r>
            <a:endParaRPr lang="en-GB" dirty="0"/>
          </a:p>
        </p:txBody>
      </p:sp>
      <p:sp>
        <p:nvSpPr>
          <p:cNvPr id="3" name="Footer Placeholder 2"/>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025538625"/>
      </p:ext>
    </p:extLst>
  </p:cSld>
  <p:clrMapOvr>
    <a:masterClrMapping/>
  </p:clrMapOvr>
  <p:transition>
    <p:fade/>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322766369"/>
      </p:ext>
    </p:extLst>
  </p:cSld>
  <p:clrMapOvr>
    <a:masterClrMapping/>
  </p:clrMapOvr>
  <p:transition>
    <p:fade/>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7"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18"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19" name="SD_InternalExternal"/>
          <p:cNvSpPr>
            <a:spLocks/>
          </p:cNvSpPr>
          <p:nvPr userDrawn="1"/>
        </p:nvSpPr>
        <p:spPr bwMode="auto">
          <a:xfrm>
            <a:off x="435009" y="3779838"/>
            <a:ext cx="8153365" cy="3254375"/>
          </a:xfrm>
          <a:prstGeom prst="rect">
            <a:avLst/>
          </a:prstGeom>
          <a:noFill/>
          <a:ln w="9525">
            <a:noFill/>
            <a:miter lim="800000"/>
            <a:headEnd/>
            <a:tailEnd/>
          </a:ln>
        </p:spPr>
        <p:txBody>
          <a:bodyPr lIns="0" tIns="0" rIns="0" bIns="0" anchor="b"/>
          <a:lstStyle/>
          <a:p>
            <a:pPr defTabSz="1162573">
              <a:buClr>
                <a:srgbClr val="000000"/>
              </a:buClr>
              <a:buSzPct val="80000"/>
              <a:buFont typeface="Wingdings" pitchFamily="2" charset="2"/>
              <a:buNone/>
            </a:pPr>
            <a:r>
              <a:rPr lang="en-GB" sz="900" noProof="1" smtClean="0">
                <a:solidFill>
                  <a:srgbClr val="000000"/>
                </a:solidFill>
              </a:rPr>
              <a:t>[Legal text]</a:t>
            </a:r>
          </a:p>
        </p:txBody>
      </p:sp>
    </p:spTree>
    <p:extLst>
      <p:ext uri="{BB962C8B-B14F-4D97-AF65-F5344CB8AC3E}">
        <p14:creationId xmlns:p14="http://schemas.microsoft.com/office/powerpoint/2010/main" val="1298016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9" name="Picture Placeholder 8"/>
          <p:cNvSpPr>
            <a:spLocks noGrp="1" noChangeAspect="1"/>
          </p:cNvSpPr>
          <p:nvPr>
            <p:ph type="pic" sz="quarter" idx="11"/>
          </p:nvPr>
        </p:nvSpPr>
        <p:spPr>
          <a:xfrm>
            <a:off x="2183450" y="801603"/>
            <a:ext cx="6314063" cy="5952500"/>
          </a:xfrm>
          <a:prstGeom prst="rect">
            <a:avLst/>
          </a:prstGeom>
        </p:spPr>
        <p:txBody>
          <a:bodyPr/>
          <a:lstStyle/>
          <a:p>
            <a:r>
              <a:rPr lang="en-US" dirty="0" smtClean="0"/>
              <a:t>Drag picture to placeholder or click icon to add</a:t>
            </a:r>
            <a:endParaRPr lang="en-GB" dirty="0"/>
          </a:p>
        </p:txBody>
      </p:sp>
      <p:sp>
        <p:nvSpPr>
          <p:cNvPr id="3" name="Subtitle 2"/>
          <p:cNvSpPr>
            <a:spLocks noGrp="1"/>
          </p:cNvSpPr>
          <p:nvPr>
            <p:ph type="subTitle" idx="1" hasCustomPrompt="1"/>
          </p:nvPr>
        </p:nvSpPr>
        <p:spPr bwMode="gray">
          <a:xfrm>
            <a:off x="578294" y="6133698"/>
            <a:ext cx="4905981" cy="557380"/>
          </a:xfrm>
          <a:prstGeom prst="rect">
            <a:avLst/>
          </a:prstGeom>
        </p:spPr>
        <p:txBody>
          <a:bodyPr lIns="0" tIns="0" rIns="0" bIns="0" anchor="b" anchorCtr="0">
            <a:noAutofit/>
          </a:bodyPr>
          <a:lstStyle>
            <a:lvl1pPr marL="0" indent="0" algn="l">
              <a:lnSpc>
                <a:spcPct val="100000"/>
              </a:lnSpc>
              <a:spcAft>
                <a:spcPts val="0"/>
              </a:spcAft>
              <a:buNone/>
              <a:defRPr sz="1751" b="1">
                <a:solidFill>
                  <a:schemeClr val="tx1"/>
                </a:solidFill>
              </a:defRPr>
            </a:lvl1pPr>
            <a:lvl2pPr marL="0" indent="0" algn="l">
              <a:buNone/>
              <a:defRPr sz="1556" b="0"/>
            </a:lvl2pPr>
            <a:lvl3pPr marL="889345" indent="0" algn="ctr">
              <a:buNone/>
              <a:defRPr sz="1751"/>
            </a:lvl3pPr>
            <a:lvl4pPr marL="1334018" indent="0" algn="ctr">
              <a:buNone/>
              <a:defRPr sz="1556"/>
            </a:lvl4pPr>
            <a:lvl5pPr marL="1778691" indent="0" algn="ctr">
              <a:buNone/>
              <a:defRPr sz="1556"/>
            </a:lvl5pPr>
            <a:lvl6pPr marL="2223364" indent="0" algn="ctr">
              <a:buNone/>
              <a:defRPr sz="1556"/>
            </a:lvl6pPr>
            <a:lvl7pPr marL="2668036" indent="0" algn="ctr">
              <a:buNone/>
              <a:defRPr sz="1556"/>
            </a:lvl7pPr>
            <a:lvl8pPr marL="3112709" indent="0" algn="ctr">
              <a:buNone/>
              <a:defRPr sz="1556"/>
            </a:lvl8pPr>
            <a:lvl9pPr marL="3557382" indent="0" algn="ctr">
              <a:buNone/>
              <a:defRPr sz="1556"/>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578294" y="6704169"/>
            <a:ext cx="4905982" cy="328986"/>
          </a:xfrm>
          <a:prstGeom prst="rect">
            <a:avLst/>
          </a:prstGeom>
        </p:spPr>
        <p:txBody>
          <a:bodyPr/>
          <a:lstStyle>
            <a:lvl1pPr>
              <a:spcAft>
                <a:spcPts val="0"/>
              </a:spcAft>
              <a:defRPr sz="973">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Click to edit Master text styles</a:t>
            </a:r>
          </a:p>
        </p:txBody>
      </p:sp>
      <p:grpSp>
        <p:nvGrpSpPr>
          <p:cNvPr id="7" name="Group 6"/>
          <p:cNvGrpSpPr/>
          <p:nvPr userDrawn="1"/>
        </p:nvGrpSpPr>
        <p:grpSpPr>
          <a:xfrm>
            <a:off x="577115" y="370573"/>
            <a:ext cx="1928583" cy="345645"/>
            <a:chOff x="398463" y="404813"/>
            <a:chExt cx="1627187" cy="307976"/>
          </a:xfrm>
          <a:solidFill>
            <a:schemeClr val="tx1"/>
          </a:solidFill>
        </p:grpSpPr>
        <p:sp>
          <p:nvSpPr>
            <p:cNvPr id="8"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sp>
          <p:nvSpPr>
            <p:cNvPr id="10"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sp>
          <p:nvSpPr>
            <p:cNvPr id="11"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sp>
          <p:nvSpPr>
            <p:cNvPr id="12"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sp>
          <p:nvSpPr>
            <p:cNvPr id="13"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sp>
          <p:nvSpPr>
            <p:cNvPr id="14"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sp>
          <p:nvSpPr>
            <p:cNvPr id="15"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sp>
          <p:nvSpPr>
            <p:cNvPr id="16"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sp>
          <p:nvSpPr>
            <p:cNvPr id="17"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sp>
          <p:nvSpPr>
            <p:cNvPr id="18"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grpSp>
    </p:spTree>
    <p:extLst>
      <p:ext uri="{BB962C8B-B14F-4D97-AF65-F5344CB8AC3E}">
        <p14:creationId xmlns:p14="http://schemas.microsoft.com/office/powerpoint/2010/main" val="2957129025"/>
      </p:ext>
    </p:extLst>
  </p:cSld>
  <p:clrMapOvr>
    <a:masterClrMapping/>
  </p:clrMapOvr>
  <p:transition>
    <p:fade/>
  </p:transition>
  <p:extLst mod="1">
    <p:ext uri="{DCECCB84-F9BA-43D5-87BE-67443E8EF086}">
      <p15:sldGuideLst xmlns:p15="http://schemas.microsoft.com/office/powerpoint/2012/main">
        <p15:guide id="1" orient="horz" pos="4633">
          <p15:clr>
            <a:srgbClr val="FBAE4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39924" y="1880185"/>
            <a:ext cx="7044345" cy="1755329"/>
          </a:xfrm>
        </p:spPr>
        <p:txBody>
          <a:bodyPr anchor="b"/>
          <a:lstStyle>
            <a:lvl1pPr>
              <a:lnSpc>
                <a:spcPct val="95000"/>
              </a:lnSpc>
              <a:defRPr sz="2723" b="1">
                <a:solidFill>
                  <a:schemeClr val="bg1"/>
                </a:solidFill>
                <a:latin typeface="+mj-lt"/>
                <a:ea typeface="Open Sans" panose="020B0606030504020204" pitchFamily="34" charset="0"/>
                <a:cs typeface="Open Sans" panose="020B0606030504020204" pitchFamily="34" charset="0"/>
              </a:defRPr>
            </a:lvl1pPr>
          </a:lstStyle>
          <a:p>
            <a:r>
              <a:rPr lang="en-US" noProof="0" dirty="0" smtClean="0"/>
              <a:t>Click to edit Master title style</a:t>
            </a:r>
            <a:endParaRPr lang="en-US" noProof="0" dirty="0"/>
          </a:p>
        </p:txBody>
      </p:sp>
      <p:sp>
        <p:nvSpPr>
          <p:cNvPr id="3" name="Text Placeholder 2"/>
          <p:cNvSpPr>
            <a:spLocks noGrp="1"/>
          </p:cNvSpPr>
          <p:nvPr>
            <p:ph type="body" idx="1"/>
          </p:nvPr>
        </p:nvSpPr>
        <p:spPr bwMode="gray">
          <a:xfrm>
            <a:off x="439924" y="3779838"/>
            <a:ext cx="7044345" cy="1726811"/>
          </a:xfrm>
        </p:spPr>
        <p:txBody>
          <a:bodyPr lIns="0" tIns="0" rIns="0" bIns="0">
            <a:noAutofit/>
          </a:bodyPr>
          <a:lstStyle>
            <a:lvl1pPr marL="0" indent="0">
              <a:lnSpc>
                <a:spcPct val="95000"/>
              </a:lnSpc>
              <a:spcAft>
                <a:spcPts val="0"/>
              </a:spcAft>
              <a:buNone/>
              <a:defRPr sz="2140">
                <a:solidFill>
                  <a:schemeClr val="bg1"/>
                </a:solidFill>
              </a:defRPr>
            </a:lvl1pPr>
            <a:lvl2pPr marL="444673" indent="0">
              <a:buNone/>
              <a:defRPr sz="1945">
                <a:solidFill>
                  <a:schemeClr val="tx1">
                    <a:tint val="75000"/>
                  </a:schemeClr>
                </a:solidFill>
              </a:defRPr>
            </a:lvl2pPr>
            <a:lvl3pPr marL="889345" indent="0">
              <a:buNone/>
              <a:defRPr sz="1751">
                <a:solidFill>
                  <a:schemeClr val="tx1">
                    <a:tint val="75000"/>
                  </a:schemeClr>
                </a:solidFill>
              </a:defRPr>
            </a:lvl3pPr>
            <a:lvl4pPr marL="1334018" indent="0">
              <a:buNone/>
              <a:defRPr sz="1556">
                <a:solidFill>
                  <a:schemeClr val="tx1">
                    <a:tint val="75000"/>
                  </a:schemeClr>
                </a:solidFill>
              </a:defRPr>
            </a:lvl4pPr>
            <a:lvl5pPr marL="1778691" indent="0">
              <a:buNone/>
              <a:defRPr sz="1556">
                <a:solidFill>
                  <a:schemeClr val="tx1">
                    <a:tint val="75000"/>
                  </a:schemeClr>
                </a:solidFill>
              </a:defRPr>
            </a:lvl5pPr>
            <a:lvl6pPr marL="2223364" indent="0">
              <a:buNone/>
              <a:defRPr sz="1556">
                <a:solidFill>
                  <a:schemeClr val="tx1">
                    <a:tint val="75000"/>
                  </a:schemeClr>
                </a:solidFill>
              </a:defRPr>
            </a:lvl6pPr>
            <a:lvl7pPr marL="2668036" indent="0">
              <a:buNone/>
              <a:defRPr sz="1556">
                <a:solidFill>
                  <a:schemeClr val="tx1">
                    <a:tint val="75000"/>
                  </a:schemeClr>
                </a:solidFill>
              </a:defRPr>
            </a:lvl7pPr>
            <a:lvl8pPr marL="3112709" indent="0">
              <a:buNone/>
              <a:defRPr sz="1556">
                <a:solidFill>
                  <a:schemeClr val="tx1">
                    <a:tint val="75000"/>
                  </a:schemeClr>
                </a:solidFill>
              </a:defRPr>
            </a:lvl8pPr>
            <a:lvl9pPr marL="3557382" indent="0">
              <a:buNone/>
              <a:defRPr sz="1556">
                <a:solidFill>
                  <a:schemeClr val="tx1">
                    <a:tint val="75000"/>
                  </a:schemeClr>
                </a:solidFill>
              </a:defRPr>
            </a:lvl9pPr>
          </a:lstStyle>
          <a:p>
            <a:pPr lvl="0"/>
            <a:r>
              <a:rPr lang="en-US" noProof="0" dirty="0" smtClean="0"/>
              <a:t>Click to edit Master text styles</a:t>
            </a:r>
          </a:p>
        </p:txBody>
      </p:sp>
      <p:sp>
        <p:nvSpPr>
          <p:cNvPr id="5" name="Rectangle 4"/>
          <p:cNvSpPr/>
          <p:nvPr userDrawn="1"/>
        </p:nvSpPr>
        <p:spPr bwMode="gray">
          <a:xfrm>
            <a:off x="150061" y="6719711"/>
            <a:ext cx="10372934" cy="707338"/>
          </a:xfrm>
          <a:prstGeom prst="rect">
            <a:avLst/>
          </a:prstGeom>
          <a:solidFill>
            <a:schemeClr val="accent5"/>
          </a:solidFill>
          <a:ln w="19050" algn="ctr">
            <a:noFill/>
            <a:miter lim="800000"/>
            <a:headEnd/>
            <a:tailEnd/>
          </a:ln>
        </p:spPr>
        <p:txBody>
          <a:bodyPr wrap="square" lIns="86467" tIns="86467" rIns="86467" bIns="86467" rtlCol="0" anchor="ctr"/>
          <a:lstStyle/>
          <a:p>
            <a:pPr algn="ctr">
              <a:lnSpc>
                <a:spcPct val="106000"/>
              </a:lnSpc>
              <a:buFont typeface="Wingdings 2" pitchFamily="18" charset="2"/>
              <a:buNone/>
            </a:pPr>
            <a:endParaRPr lang="en-US" sz="1556" b="1" dirty="0" smtClean="0">
              <a:solidFill>
                <a:schemeClr val="bg1"/>
              </a:solidFill>
            </a:endParaRPr>
          </a:p>
        </p:txBody>
      </p:sp>
      <p:pic>
        <p:nvPicPr>
          <p:cNvPr id="6" name="Picture 5"/>
          <p:cNvPicPr/>
          <p:nvPr userDrawn="1"/>
        </p:nvPicPr>
        <p:blipFill rotWithShape="1">
          <a:blip r:embed="rId2">
            <a:biLevel thresh="25000"/>
            <a:alphaModFix amt="70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6901547" y="4067195"/>
            <a:ext cx="3790268" cy="3492483"/>
          </a:xfrm>
          <a:prstGeom prst="rect">
            <a:avLst/>
          </a:prstGeom>
        </p:spPr>
      </p:pic>
      <p:sp>
        <p:nvSpPr>
          <p:cNvPr id="4" name="Rectangle 3"/>
          <p:cNvSpPr/>
          <p:nvPr userDrawn="1"/>
        </p:nvSpPr>
        <p:spPr bwMode="gray">
          <a:xfrm>
            <a:off x="9708722" y="4543429"/>
            <a:ext cx="466552" cy="365913"/>
          </a:xfrm>
          <a:prstGeom prst="rect">
            <a:avLst/>
          </a:prstGeom>
          <a:solidFill>
            <a:schemeClr val="accent5"/>
          </a:solidFill>
          <a:ln w="19050" algn="ctr">
            <a:noFill/>
            <a:miter lim="800000"/>
            <a:headEnd/>
            <a:tailEnd/>
          </a:ln>
        </p:spPr>
        <p:txBody>
          <a:bodyPr wrap="square" lIns="86467" tIns="86467" rIns="86467" bIns="86467" rtlCol="0" anchor="ctr"/>
          <a:lstStyle/>
          <a:p>
            <a:pPr algn="ctr">
              <a:lnSpc>
                <a:spcPct val="106000"/>
              </a:lnSpc>
              <a:buFont typeface="Wingdings 2" pitchFamily="18" charset="2"/>
              <a:buNone/>
            </a:pPr>
            <a:endParaRPr lang="en-US" sz="1556" b="1" dirty="0" smtClean="0">
              <a:solidFill>
                <a:schemeClr val="bg1"/>
              </a:solidFill>
            </a:endParaRPr>
          </a:p>
        </p:txBody>
      </p:sp>
    </p:spTree>
    <p:extLst>
      <p:ext uri="{BB962C8B-B14F-4D97-AF65-F5344CB8AC3E}">
        <p14:creationId xmlns:p14="http://schemas.microsoft.com/office/powerpoint/2010/main" val="1182637012"/>
      </p:ext>
    </p:extLst>
  </p:cSld>
  <p:clrMapOvr>
    <a:masterClrMapping/>
  </p:clrMapOvr>
  <p:transition>
    <p:fade/>
  </p:transition>
  <p:extLst mod="1">
    <p:ext uri="{DCECCB84-F9BA-43D5-87BE-67443E8EF086}">
      <p15:sldGuideLst xmlns:p15="http://schemas.microsoft.com/office/powerpoint/2012/main">
        <p15:guide id="1" orient="horz" pos="2448">
          <p15:clr>
            <a:srgbClr val="FBAE4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9925" y="1795422"/>
            <a:ext cx="8135801" cy="5239275"/>
          </a:xfrm>
          <a:prstGeom prst="rect">
            <a:avLst/>
          </a:prstGeom>
        </p:spPr>
        <p:txBody>
          <a:bodyPr>
            <a:normAutofit/>
          </a:bodyPr>
          <a:lstStyle>
            <a:lvl1pPr>
              <a:spcBef>
                <a:spcPts val="3501"/>
              </a:spcBef>
              <a:defRPr sz="2140">
                <a:solidFill>
                  <a:schemeClr val="tx1"/>
                </a:solidFill>
              </a:defRPr>
            </a:lvl1pPr>
            <a:lvl2pPr marL="444673" indent="-444673">
              <a:defRPr sz="2918">
                <a:solidFill>
                  <a:schemeClr val="bg2"/>
                </a:solidFill>
              </a:defRPr>
            </a:lvl2pPr>
            <a:lvl3pPr>
              <a:defRPr sz="2918">
                <a:solidFill>
                  <a:schemeClr val="bg2"/>
                </a:solidFill>
              </a:defRPr>
            </a:lvl3pPr>
            <a:lvl4pPr>
              <a:defRPr sz="2918">
                <a:solidFill>
                  <a:schemeClr val="bg2"/>
                </a:solidFill>
              </a:defRPr>
            </a:lvl4pPr>
            <a:lvl5pPr>
              <a:defRPr sz="2918">
                <a:solidFill>
                  <a:schemeClr val="bg2"/>
                </a:solidFill>
              </a:defRPr>
            </a:lvl5pPr>
          </a:lstStyle>
          <a:p>
            <a:pPr lvl="0"/>
            <a:r>
              <a:rPr lang="en-US" noProof="0" smtClean="0"/>
              <a:t>Click to edit Master text styles</a:t>
            </a:r>
          </a:p>
        </p:txBody>
      </p:sp>
    </p:spTree>
    <p:extLst>
      <p:ext uri="{BB962C8B-B14F-4D97-AF65-F5344CB8AC3E}">
        <p14:creationId xmlns:p14="http://schemas.microsoft.com/office/powerpoint/2010/main" val="376630446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userDrawn="1">
  <p:cSld name="Letter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792773" y="412983"/>
            <a:ext cx="2326989" cy="1132915"/>
          </a:xfrm>
        </p:spPr>
        <p:txBody>
          <a:bodyPr>
            <a:normAutofit/>
          </a:bodyPr>
          <a:lstStyle>
            <a:lvl1pPr>
              <a:spcBef>
                <a:spcPts val="180"/>
              </a:spcBef>
              <a:defRPr sz="973">
                <a:solidFill>
                  <a:schemeClr val="tx1"/>
                </a:solidFill>
              </a:defRPr>
            </a:lvl1pPr>
            <a:lvl2pPr>
              <a:defRPr sz="942">
                <a:solidFill>
                  <a:schemeClr val="tx2"/>
                </a:solidFill>
              </a:defRPr>
            </a:lvl2pPr>
            <a:lvl3pPr>
              <a:defRPr sz="942">
                <a:solidFill>
                  <a:schemeClr val="tx2"/>
                </a:solidFill>
              </a:defRPr>
            </a:lvl3pPr>
            <a:lvl4pPr>
              <a:defRPr sz="898">
                <a:solidFill>
                  <a:schemeClr val="tx2"/>
                </a:solidFill>
              </a:defRPr>
            </a:lvl4pPr>
            <a:lvl5pPr>
              <a:defRPr sz="898">
                <a:solidFill>
                  <a:schemeClr val="tx2"/>
                </a:solidFill>
              </a:defRPr>
            </a:lvl5pPr>
          </a:lstStyle>
          <a:p>
            <a:pPr lvl="0"/>
            <a:r>
              <a:rPr lang="en-US" smtClean="0"/>
              <a:t>Click to edit Master text styles</a:t>
            </a:r>
          </a:p>
        </p:txBody>
      </p:sp>
      <p:sp>
        <p:nvSpPr>
          <p:cNvPr id="7" name="Text Placeholder 6"/>
          <p:cNvSpPr>
            <a:spLocks noGrp="1"/>
          </p:cNvSpPr>
          <p:nvPr>
            <p:ph type="body" sz="quarter" idx="11"/>
          </p:nvPr>
        </p:nvSpPr>
        <p:spPr>
          <a:xfrm>
            <a:off x="577115" y="1835682"/>
            <a:ext cx="2433255" cy="5171788"/>
          </a:xfrm>
        </p:spPr>
        <p:txBody>
          <a:bodyPr>
            <a:normAutofit/>
          </a:bodyPr>
          <a:lstStyle>
            <a:lvl1pPr>
              <a:spcBef>
                <a:spcPts val="0"/>
              </a:spcBef>
              <a:spcAft>
                <a:spcPts val="539"/>
              </a:spcAft>
              <a:defRPr sz="973"/>
            </a:lvl1pPr>
            <a:lvl2pPr>
              <a:spcBef>
                <a:spcPts val="269"/>
              </a:spcBef>
              <a:defRPr/>
            </a:lvl2pPr>
            <a:lvl3pPr>
              <a:spcBef>
                <a:spcPts val="269"/>
              </a:spcBef>
              <a:defRPr/>
            </a:lvl3pPr>
            <a:lvl4pPr>
              <a:spcBef>
                <a:spcPts val="269"/>
              </a:spcBef>
              <a:defRPr/>
            </a:lvl4pPr>
            <a:lvl5pPr>
              <a:spcBef>
                <a:spcPts val="269"/>
              </a:spcBef>
              <a:defRPr/>
            </a:lvl5pPr>
          </a:lstStyle>
          <a:p>
            <a:pPr lvl="0"/>
            <a:r>
              <a:rPr lang="en-US" smtClean="0"/>
              <a:t>Click to edit Master text styles</a:t>
            </a:r>
          </a:p>
        </p:txBody>
      </p:sp>
      <p:sp>
        <p:nvSpPr>
          <p:cNvPr id="9" name="Text Placeholder 8"/>
          <p:cNvSpPr>
            <a:spLocks noGrp="1"/>
          </p:cNvSpPr>
          <p:nvPr>
            <p:ph type="body" sz="quarter" idx="12"/>
          </p:nvPr>
        </p:nvSpPr>
        <p:spPr>
          <a:xfrm>
            <a:off x="3315207" y="1835672"/>
            <a:ext cx="6804555" cy="5172778"/>
          </a:xfrm>
        </p:spPr>
        <p:txBody>
          <a:bodyPr>
            <a:normAutofit/>
          </a:bodyPr>
          <a:lstStyle>
            <a:lvl1pPr marL="0" indent="0" algn="l">
              <a:spcBef>
                <a:spcPts val="1616"/>
              </a:spcBef>
              <a:buFontTx/>
              <a:buNone/>
              <a:defRPr sz="973" b="0"/>
            </a:lvl1pPr>
            <a:lvl2pPr marL="98816" indent="-98816" algn="l">
              <a:buClrTx/>
              <a:buSzPct val="100000"/>
              <a:buFont typeface="Arial" panose="020B0604020202020204" pitchFamily="34" charset="0"/>
              <a:buChar char="•"/>
              <a:defRPr sz="973" b="0"/>
            </a:lvl2pPr>
            <a:lvl3pPr marL="222336" indent="-98816" algn="l">
              <a:buClrTx/>
              <a:buSzPct val="100000"/>
              <a:buFont typeface="Arial" panose="020B0604020202020204" pitchFamily="34" charset="0"/>
              <a:buChar char="−"/>
              <a:defRPr sz="973" b="0"/>
            </a:lvl3pPr>
            <a:lvl4pPr marL="345857" indent="-98816" algn="l">
              <a:buClrTx/>
              <a:buSzPct val="100000"/>
              <a:buFont typeface="Arial" panose="020B0604020202020204" pitchFamily="34" charset="0"/>
              <a:buChar char="◦"/>
              <a:defRPr sz="973" b="0"/>
            </a:lvl4pPr>
            <a:lvl5pPr marL="469377" indent="-98816" algn="l">
              <a:buClrTx/>
              <a:buSzPct val="100000"/>
              <a:buFont typeface="Arial" panose="020B0604020202020204" pitchFamily="34" charset="0"/>
              <a:buChar char="−"/>
              <a:defRPr sz="973"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20" name="Group 19"/>
          <p:cNvGrpSpPr/>
          <p:nvPr userDrawn="1"/>
        </p:nvGrpSpPr>
        <p:grpSpPr>
          <a:xfrm>
            <a:off x="577115" y="370573"/>
            <a:ext cx="1928583" cy="345645"/>
            <a:chOff x="398463" y="404813"/>
            <a:chExt cx="1627187" cy="307976"/>
          </a:xfrm>
          <a:solidFill>
            <a:schemeClr val="tx1"/>
          </a:solidFill>
        </p:grpSpPr>
        <p:sp>
          <p:nvSpPr>
            <p:cNvPr id="21"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sp>
          <p:nvSpPr>
            <p:cNvPr id="22"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sp>
          <p:nvSpPr>
            <p:cNvPr id="23"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sp>
          <p:nvSpPr>
            <p:cNvPr id="24"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sp>
          <p:nvSpPr>
            <p:cNvPr id="2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sp>
          <p:nvSpPr>
            <p:cNvPr id="2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sp>
          <p:nvSpPr>
            <p:cNvPr id="2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sp>
          <p:nvSpPr>
            <p:cNvPr id="2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sp>
          <p:nvSpPr>
            <p:cNvPr id="2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sp>
          <p:nvSpPr>
            <p:cNvPr id="3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grpSp>
    </p:spTree>
    <p:extLst>
      <p:ext uri="{BB962C8B-B14F-4D97-AF65-F5344CB8AC3E}">
        <p14:creationId xmlns:p14="http://schemas.microsoft.com/office/powerpoint/2010/main" val="111776763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Content Placeholder 3"/>
          <p:cNvSpPr>
            <a:spLocks noGrp="1"/>
          </p:cNvSpPr>
          <p:nvPr>
            <p:ph sz="quarter" idx="10"/>
          </p:nvPr>
        </p:nvSpPr>
        <p:spPr>
          <a:xfrm>
            <a:off x="433389" y="1835676"/>
            <a:ext cx="4648602" cy="5199025"/>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5" name="Content Placeholder 3"/>
          <p:cNvSpPr>
            <a:spLocks noGrp="1"/>
          </p:cNvSpPr>
          <p:nvPr>
            <p:ph sz="quarter" idx="20"/>
          </p:nvPr>
        </p:nvSpPr>
        <p:spPr>
          <a:xfrm>
            <a:off x="5612282" y="1835676"/>
            <a:ext cx="4644556" cy="5199025"/>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741051323"/>
      </p:ext>
    </p:extLst>
  </p:cSld>
  <p:clrMapOvr>
    <a:masterClrMapping/>
  </p:clrMapOvr>
  <p:transition>
    <p:fade/>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39925" y="1835673"/>
            <a:ext cx="8135801" cy="5199027"/>
          </a:xfrm>
          <a:prstGeom prst="rect">
            <a:avLst/>
          </a:prstGeom>
        </p:spPr>
        <p:txBody>
          <a:bodyPr/>
          <a:lstStyle>
            <a:lvl1pPr marL="0" indent="0" algn="l">
              <a:buFontTx/>
              <a:buNone/>
              <a:tabLst>
                <a:tab pos="6545027" algn="r"/>
              </a:tabLst>
              <a:defRPr b="0"/>
            </a:lvl1pPr>
            <a:lvl2pPr marL="98816" indent="-98816" algn="l">
              <a:buClrTx/>
              <a:buSzPct val="100000"/>
              <a:buFont typeface="Arial" panose="020B0604020202020204" pitchFamily="34" charset="0"/>
              <a:buChar char="•"/>
              <a:tabLst>
                <a:tab pos="6545027" algn="r"/>
              </a:tabLst>
              <a:defRPr b="0"/>
            </a:lvl2pPr>
            <a:lvl3pPr marL="222336" indent="-98816" algn="l">
              <a:buClrTx/>
              <a:buSzPct val="100000"/>
              <a:buFont typeface="Arial" panose="020B0604020202020204" pitchFamily="34" charset="0"/>
              <a:buChar char="−"/>
              <a:tabLst>
                <a:tab pos="6545027" algn="r"/>
              </a:tabLst>
              <a:defRPr b="0"/>
            </a:lvl3pPr>
            <a:lvl4pPr marL="345857" indent="-98816" algn="l">
              <a:buClrTx/>
              <a:buSzPct val="100000"/>
              <a:buFont typeface="Arial" panose="020B0604020202020204" pitchFamily="34" charset="0"/>
              <a:buChar char="◦"/>
              <a:tabLst>
                <a:tab pos="6545027" algn="r"/>
              </a:tabLst>
              <a:defRPr b="0"/>
            </a:lvl4pPr>
            <a:lvl5pPr marL="469377" indent="-98816" algn="l">
              <a:buClrTx/>
              <a:buSzPct val="100000"/>
              <a:buFont typeface="Arial" panose="020B0604020202020204" pitchFamily="34" charset="0"/>
              <a:buChar char="−"/>
              <a:tabLst>
                <a:tab pos="4891400" algn="r"/>
              </a:tabLst>
              <a:defRPr b="0" baseline="0"/>
            </a:lvl5pPr>
            <a:lvl6pPr>
              <a:tabLst>
                <a:tab pos="6545027" algn="r"/>
              </a:tabLst>
              <a:defRPr/>
            </a:lvl6pPr>
            <a:lvl7pPr>
              <a:tabLst>
                <a:tab pos="6545027" algn="r"/>
              </a:tabLst>
              <a:defRPr/>
            </a:lvl7pPr>
            <a:lvl8pPr>
              <a:tabLst>
                <a:tab pos="6545027" algn="r"/>
              </a:tabLst>
              <a:defRPr/>
            </a:lvl8pPr>
            <a:lvl9pPr>
              <a:tabLst>
                <a:tab pos="6545027" algn="r"/>
              </a:tabLst>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Placeholder 1"/>
          <p:cNvSpPr>
            <a:spLocks noGrp="1"/>
          </p:cNvSpPr>
          <p:nvPr>
            <p:ph type="title" hasCustomPrompt="1"/>
          </p:nvPr>
        </p:nvSpPr>
        <p:spPr>
          <a:xfrm>
            <a:off x="439926" y="349984"/>
            <a:ext cx="9804539" cy="769968"/>
          </a:xfrm>
          <a:prstGeom prst="rect">
            <a:avLst/>
          </a:prstGeom>
        </p:spPr>
        <p:txBody>
          <a:bodyPr vert="horz" lIns="0" tIns="0" rIns="0" bIns="0" rtlCol="0" anchor="t" anchorCtr="0">
            <a:noAutofit/>
          </a:bodyPr>
          <a:lstStyle>
            <a:lvl1pPr>
              <a:defRPr/>
            </a:lvl1pPr>
          </a:lstStyle>
          <a:p>
            <a:r>
              <a:rPr lang="en-US" dirty="0"/>
              <a:t>Click to add title</a:t>
            </a:r>
          </a:p>
        </p:txBody>
      </p:sp>
    </p:spTree>
    <p:extLst>
      <p:ext uri="{BB962C8B-B14F-4D97-AF65-F5344CB8AC3E}">
        <p14:creationId xmlns:p14="http://schemas.microsoft.com/office/powerpoint/2010/main" val="1833299176"/>
      </p:ext>
    </p:extLst>
  </p:cSld>
  <p:clrMapOvr>
    <a:masterClrMapping/>
  </p:clrMapOvr>
  <p:transition>
    <p:fade/>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9925" y="349987"/>
            <a:ext cx="9811966" cy="769967"/>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5" name="Picture Placeholder 9"/>
          <p:cNvSpPr>
            <a:spLocks noGrp="1"/>
          </p:cNvSpPr>
          <p:nvPr>
            <p:ph type="pic" sz="quarter" idx="15"/>
          </p:nvPr>
        </p:nvSpPr>
        <p:spPr>
          <a:xfrm>
            <a:off x="4779702" y="1875921"/>
            <a:ext cx="5472188" cy="5158778"/>
          </a:xfrm>
        </p:spPr>
        <p:txBody>
          <a:bodyPr/>
          <a:lstStyle/>
          <a:p>
            <a:r>
              <a:rPr lang="en-US" noProof="0" dirty="0" smtClean="0"/>
              <a:t>Drag picture to placeholder or click icon to add</a:t>
            </a:r>
            <a:endParaRPr lang="en-US" noProof="0" dirty="0"/>
          </a:p>
        </p:txBody>
      </p:sp>
      <p:sp>
        <p:nvSpPr>
          <p:cNvPr id="6" name="Content Placeholder 3"/>
          <p:cNvSpPr>
            <a:spLocks noGrp="1"/>
          </p:cNvSpPr>
          <p:nvPr>
            <p:ph sz="quarter" idx="10"/>
          </p:nvPr>
        </p:nvSpPr>
        <p:spPr>
          <a:xfrm>
            <a:off x="439924" y="1835673"/>
            <a:ext cx="3908080" cy="5199027"/>
          </a:xfrm>
          <a:prstGeom prst="rect">
            <a:avLst/>
          </a:prstGeom>
        </p:spPr>
        <p:txBody>
          <a:bodyPr/>
          <a:lstStyle>
            <a:lvl1pPr marL="0" indent="0" algn="l">
              <a:buFontTx/>
              <a:buNone/>
              <a:tabLst>
                <a:tab pos="4891400" algn="r"/>
              </a:tabLst>
              <a:defRPr b="0"/>
            </a:lvl1pPr>
            <a:lvl2pPr marL="98816" indent="-98816" algn="l">
              <a:buClrTx/>
              <a:buSzPct val="100000"/>
              <a:buFont typeface="Arial" panose="020B0604020202020204" pitchFamily="34" charset="0"/>
              <a:buChar char="•"/>
              <a:tabLst>
                <a:tab pos="4891400" algn="r"/>
              </a:tabLst>
              <a:defRPr b="0"/>
            </a:lvl2pPr>
            <a:lvl3pPr marL="222336" indent="-98816" algn="l">
              <a:buClrTx/>
              <a:buSzPct val="100000"/>
              <a:buFont typeface="Arial" panose="020B0604020202020204" pitchFamily="34" charset="0"/>
              <a:buChar char="−"/>
              <a:tabLst>
                <a:tab pos="4891400" algn="r"/>
              </a:tabLst>
              <a:defRPr b="0"/>
            </a:lvl3pPr>
            <a:lvl4pPr marL="345857" indent="-98816" algn="l">
              <a:buClrTx/>
              <a:buSzPct val="100000"/>
              <a:buFont typeface="Arial" panose="020B0604020202020204" pitchFamily="34" charset="0"/>
              <a:buChar char="◦"/>
              <a:tabLst>
                <a:tab pos="4891400" algn="r"/>
              </a:tabLst>
              <a:defRPr b="0"/>
            </a:lvl4pPr>
            <a:lvl5pPr marL="469377" indent="-98816" algn="l">
              <a:buClrTx/>
              <a:buSzPct val="100000"/>
              <a:buFont typeface="Arial" panose="020B0604020202020204" pitchFamily="34" charset="0"/>
              <a:buChar char="−"/>
              <a:tabLst>
                <a:tab pos="4891400" algn="r"/>
              </a:tabLst>
              <a:defRPr b="0" baseline="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val="480323529"/>
      </p:ext>
    </p:extLst>
  </p:cSld>
  <p:clrMapOvr>
    <a:masterClrMapping/>
  </p:clrMapOvr>
  <p:transition>
    <p:fade/>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39925" y="349987"/>
            <a:ext cx="9811966" cy="769967"/>
          </a:xfrm>
        </p:spPr>
        <p:txBody>
          <a:bodyPr/>
          <a:lstStyle/>
          <a:p>
            <a:r>
              <a:rPr lang="en-US" smtClean="0"/>
              <a:t>Click to edit Master title style</a:t>
            </a:r>
            <a:endParaRPr lang="en-US" dirty="0"/>
          </a:p>
        </p:txBody>
      </p:sp>
      <p:sp>
        <p:nvSpPr>
          <p:cNvPr id="14" name="Text Placeholder 18"/>
          <p:cNvSpPr>
            <a:spLocks noGrp="1"/>
          </p:cNvSpPr>
          <p:nvPr>
            <p:ph idx="1"/>
          </p:nvPr>
        </p:nvSpPr>
        <p:spPr>
          <a:xfrm>
            <a:off x="439924" y="1835673"/>
            <a:ext cx="9791547" cy="5199027"/>
          </a:xfrm>
          <a:prstGeom prst="rect">
            <a:avLst/>
          </a:prstGeom>
        </p:spPr>
        <p:txBody>
          <a:bodyPr vert="horz" lIns="0" tIns="0" rIns="0" bIns="0" rtlCol="0">
            <a:normAutofit/>
          </a:bodyPr>
          <a:lstStyle>
            <a:lvl1pPr>
              <a:defRPr lang="en-US" dirty="0" smtClean="0"/>
            </a:lvl1pPr>
            <a:lvl2pPr>
              <a:defRPr lang="en-US" b="0" dirty="0" smtClean="0"/>
            </a:lvl2pPr>
            <a:lvl3pPr>
              <a:defRPr lang="en-US" b="0" dirty="0" smtClean="0"/>
            </a:lvl3pPr>
            <a:lvl4pPr>
              <a:defRPr lang="en-US" b="0" dirty="0" smtClean="0"/>
            </a:lvl4pPr>
            <a:lvl5pPr>
              <a:defRPr lang="en-GB" b="0" dirty="0"/>
            </a:lvl5pPr>
          </a:lstStyle>
          <a:p>
            <a:pPr lvl="0">
              <a:spcBef>
                <a:spcPts val="1616"/>
              </a:spcBef>
              <a:buFontTx/>
            </a:pPr>
            <a:r>
              <a:rPr lang="en-US" smtClean="0"/>
              <a:t>Click to edit Master text styles</a:t>
            </a:r>
          </a:p>
          <a:p>
            <a:pPr lvl="1">
              <a:spcBef>
                <a:spcPts val="1616"/>
              </a:spcBef>
              <a:buFontTx/>
            </a:pPr>
            <a:r>
              <a:rPr lang="en-US" smtClean="0"/>
              <a:t>Second level</a:t>
            </a:r>
          </a:p>
          <a:p>
            <a:pPr lvl="2">
              <a:spcBef>
                <a:spcPts val="1616"/>
              </a:spcBef>
              <a:buFontTx/>
            </a:pPr>
            <a:r>
              <a:rPr lang="en-US" smtClean="0"/>
              <a:t>Third level</a:t>
            </a:r>
          </a:p>
          <a:p>
            <a:pPr lvl="3">
              <a:spcBef>
                <a:spcPts val="1616"/>
              </a:spcBef>
              <a:buFontTx/>
            </a:pPr>
            <a:r>
              <a:rPr lang="en-US" smtClean="0"/>
              <a:t>Fourth level</a:t>
            </a:r>
          </a:p>
          <a:p>
            <a:pPr lvl="4">
              <a:spcBef>
                <a:spcPts val="1616"/>
              </a:spcBef>
              <a:buFontTx/>
            </a:pPr>
            <a:r>
              <a:rPr lang="en-US" smtClean="0"/>
              <a:t>Fifth level</a:t>
            </a:r>
            <a:endParaRPr lang="en-GB" dirty="0"/>
          </a:p>
        </p:txBody>
      </p:sp>
    </p:spTree>
    <p:extLst>
      <p:ext uri="{BB962C8B-B14F-4D97-AF65-F5344CB8AC3E}">
        <p14:creationId xmlns:p14="http://schemas.microsoft.com/office/powerpoint/2010/main" val="198713858"/>
      </p:ext>
    </p:extLst>
  </p:cSld>
  <p:clrMapOvr>
    <a:masterClrMapping/>
  </p:clrMapOvr>
  <p:transition>
    <p:fade/>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9925" y="718270"/>
            <a:ext cx="9788857" cy="401684"/>
          </a:xfrm>
          <a:prstGeom prst="rect">
            <a:avLst/>
          </a:prstGeom>
        </p:spPr>
        <p:txBody>
          <a:bodyPr lIns="0" tIns="0" rIns="0" bIns="0">
            <a:noAutofit/>
          </a:bodyPr>
          <a:lstStyle>
            <a:lvl1pPr marL="0" indent="0">
              <a:buNone/>
              <a:defRPr sz="1945" b="0">
                <a:solidFill>
                  <a:srgbClr val="575757"/>
                </a:solidFill>
              </a:defRPr>
            </a:lvl1pPr>
          </a:lstStyle>
          <a:p>
            <a:pPr lvl="0"/>
            <a:r>
              <a:rPr lang="en-US" dirty="0"/>
              <a:t>Click to add subtitle</a:t>
            </a:r>
          </a:p>
        </p:txBody>
      </p:sp>
      <p:sp>
        <p:nvSpPr>
          <p:cNvPr id="14" name="Title Placeholder 1"/>
          <p:cNvSpPr>
            <a:spLocks noGrp="1"/>
          </p:cNvSpPr>
          <p:nvPr>
            <p:ph type="title"/>
          </p:nvPr>
        </p:nvSpPr>
        <p:spPr>
          <a:xfrm>
            <a:off x="439925" y="349984"/>
            <a:ext cx="9788857" cy="368285"/>
          </a:xfrm>
          <a:prstGeom prst="rect">
            <a:avLst/>
          </a:prstGeom>
        </p:spPr>
        <p:txBody>
          <a:bodyPr vert="horz" lIns="0" tIns="0" rIns="0" bIns="0" rtlCol="0" anchor="t" anchorCtr="0">
            <a:noAutofit/>
          </a:bodyPr>
          <a:lstStyle>
            <a:lvl1pPr>
              <a:defRPr/>
            </a:lvl1pPr>
          </a:lstStyle>
          <a:p>
            <a:r>
              <a:rPr lang="en-US" noProof="0" smtClean="0"/>
              <a:t>Click to edit Master title style</a:t>
            </a:r>
            <a:endParaRPr lang="en-US" noProof="0" dirty="0"/>
          </a:p>
        </p:txBody>
      </p:sp>
      <p:sp>
        <p:nvSpPr>
          <p:cNvPr id="8" name="Text Placeholder 18"/>
          <p:cNvSpPr>
            <a:spLocks noGrp="1"/>
          </p:cNvSpPr>
          <p:nvPr>
            <p:ph idx="1"/>
          </p:nvPr>
        </p:nvSpPr>
        <p:spPr>
          <a:xfrm>
            <a:off x="439924" y="1835672"/>
            <a:ext cx="9791547" cy="5196213"/>
          </a:xfrm>
          <a:prstGeom prst="rect">
            <a:avLst/>
          </a:prstGeom>
        </p:spPr>
        <p:txBody>
          <a:bodyPr vert="horz" lIns="0" tIns="0" rIns="0" bIns="0" rtlCol="0">
            <a:normAutofit/>
          </a:bodyPr>
          <a:lstStyle>
            <a:lvl1pPr>
              <a:defRPr lang="en-US" dirty="0" smtClean="0"/>
            </a:lvl1pPr>
            <a:lvl2pPr>
              <a:defRPr lang="en-US" b="0" dirty="0" smtClean="0"/>
            </a:lvl2pPr>
            <a:lvl3pPr>
              <a:defRPr lang="en-US" b="0" dirty="0" smtClean="0"/>
            </a:lvl3pPr>
            <a:lvl4pPr>
              <a:defRPr lang="en-US" b="0" dirty="0" smtClean="0"/>
            </a:lvl4pPr>
            <a:lvl5pPr>
              <a:defRPr lang="en-GB" b="0" dirty="0"/>
            </a:lvl5pPr>
          </a:lstStyle>
          <a:p>
            <a:pPr lvl="0">
              <a:spcBef>
                <a:spcPts val="1616"/>
              </a:spcBef>
              <a:buFontTx/>
            </a:pPr>
            <a:r>
              <a:rPr lang="en-US" dirty="0" smtClean="0"/>
              <a:t>Click to edit Master text styles</a:t>
            </a:r>
          </a:p>
          <a:p>
            <a:pPr lvl="1">
              <a:spcBef>
                <a:spcPts val="1616"/>
              </a:spcBef>
              <a:buFontTx/>
            </a:pPr>
            <a:r>
              <a:rPr lang="en-US" dirty="0" smtClean="0"/>
              <a:t>Second level</a:t>
            </a:r>
          </a:p>
          <a:p>
            <a:pPr lvl="2">
              <a:spcBef>
                <a:spcPts val="1616"/>
              </a:spcBef>
              <a:buFontTx/>
            </a:pPr>
            <a:r>
              <a:rPr lang="en-US" dirty="0" smtClean="0"/>
              <a:t>Third level</a:t>
            </a:r>
          </a:p>
          <a:p>
            <a:pPr lvl="3">
              <a:spcBef>
                <a:spcPts val="1616"/>
              </a:spcBef>
              <a:buFontTx/>
            </a:pPr>
            <a:r>
              <a:rPr lang="en-US" dirty="0" smtClean="0"/>
              <a:t>Fourth level</a:t>
            </a:r>
          </a:p>
          <a:p>
            <a:pPr lvl="4">
              <a:spcBef>
                <a:spcPts val="1616"/>
              </a:spcBef>
              <a:buFontTx/>
            </a:pPr>
            <a:r>
              <a:rPr lang="en-US" dirty="0" smtClean="0"/>
              <a:t>Fifth level</a:t>
            </a:r>
            <a:endParaRPr lang="en-GB" dirty="0"/>
          </a:p>
        </p:txBody>
      </p:sp>
    </p:spTree>
    <p:extLst>
      <p:ext uri="{BB962C8B-B14F-4D97-AF65-F5344CB8AC3E}">
        <p14:creationId xmlns:p14="http://schemas.microsoft.com/office/powerpoint/2010/main" val="459974780"/>
      </p:ext>
    </p:extLst>
  </p:cSld>
  <p:clrMapOvr>
    <a:masterClrMapping/>
  </p:clrMapOvr>
  <p:transition>
    <p:fade/>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9924" y="718270"/>
            <a:ext cx="9811966" cy="401684"/>
          </a:xfrm>
          <a:prstGeom prst="rect">
            <a:avLst/>
          </a:prstGeom>
        </p:spPr>
        <p:txBody>
          <a:bodyPr lIns="0" tIns="0" rIns="0" bIns="0">
            <a:noAutofit/>
          </a:bodyPr>
          <a:lstStyle>
            <a:lvl1pPr marL="0" indent="0">
              <a:buNone/>
              <a:defRPr sz="1945" b="0">
                <a:solidFill>
                  <a:srgbClr val="575757"/>
                </a:solidFill>
              </a:defRPr>
            </a:lvl1pPr>
          </a:lstStyle>
          <a:p>
            <a:pPr lvl="0"/>
            <a:r>
              <a:rPr lang="en-US" dirty="0"/>
              <a:t>Click to add subtitle</a:t>
            </a:r>
          </a:p>
        </p:txBody>
      </p:sp>
      <p:sp>
        <p:nvSpPr>
          <p:cNvPr id="16" name="Title Placeholder 1"/>
          <p:cNvSpPr>
            <a:spLocks noGrp="1"/>
          </p:cNvSpPr>
          <p:nvPr>
            <p:ph type="title" hasCustomPrompt="1"/>
          </p:nvPr>
        </p:nvSpPr>
        <p:spPr>
          <a:xfrm>
            <a:off x="439924" y="349984"/>
            <a:ext cx="9811966" cy="368285"/>
          </a:xfrm>
          <a:prstGeom prst="rect">
            <a:avLst/>
          </a:prstGeom>
        </p:spPr>
        <p:txBody>
          <a:bodyPr vert="horz" lIns="0" tIns="0" rIns="0" bIns="0" rtlCol="0" anchor="t" anchorCtr="0">
            <a:noAutofit/>
          </a:bodyPr>
          <a:lstStyle>
            <a:lvl1pPr>
              <a:defRPr/>
            </a:lvl1pPr>
          </a:lstStyle>
          <a:p>
            <a:r>
              <a:rPr lang="en-US" dirty="0"/>
              <a:t>Click to add title</a:t>
            </a:r>
          </a:p>
        </p:txBody>
      </p:sp>
      <p:sp>
        <p:nvSpPr>
          <p:cNvPr id="17" name="Chart Placeholder 3"/>
          <p:cNvSpPr>
            <a:spLocks noGrp="1"/>
          </p:cNvSpPr>
          <p:nvPr>
            <p:ph type="chart" sz="quarter" idx="15"/>
          </p:nvPr>
        </p:nvSpPr>
        <p:spPr>
          <a:xfrm>
            <a:off x="439926" y="2261949"/>
            <a:ext cx="9811964" cy="4485333"/>
          </a:xfrm>
          <a:prstGeom prst="rect">
            <a:avLst/>
          </a:prstGeom>
        </p:spPr>
        <p:txBody>
          <a:bodyPr/>
          <a:lstStyle/>
          <a:p>
            <a:r>
              <a:rPr lang="en-US" dirty="0" smtClean="0"/>
              <a:t>Click icon to add chart</a:t>
            </a:r>
            <a:endParaRPr lang="en-GB" dirty="0"/>
          </a:p>
        </p:txBody>
      </p:sp>
      <p:sp>
        <p:nvSpPr>
          <p:cNvPr id="18" name="Text Placeholder 8"/>
          <p:cNvSpPr>
            <a:spLocks noGrp="1"/>
          </p:cNvSpPr>
          <p:nvPr>
            <p:ph type="body" sz="quarter" idx="18"/>
          </p:nvPr>
        </p:nvSpPr>
        <p:spPr>
          <a:xfrm>
            <a:off x="439926" y="1835672"/>
            <a:ext cx="9811964" cy="432231"/>
          </a:xfrm>
        </p:spPr>
        <p:txBody>
          <a:bodyPr/>
          <a:lstStyle>
            <a:lvl1pPr>
              <a:defRPr sz="1070" b="1">
                <a:solidFill>
                  <a:schemeClr val="tx1">
                    <a:lumMod val="50000"/>
                    <a:lumOff val="50000"/>
                  </a:schemeClr>
                </a:solidFill>
              </a:defRPr>
            </a:lvl1pPr>
          </a:lstStyle>
          <a:p>
            <a:pPr lvl="0"/>
            <a:r>
              <a:rPr lang="en-US" noProof="0" dirty="0" smtClean="0"/>
              <a:t>Click to edit Master text styles</a:t>
            </a:r>
          </a:p>
        </p:txBody>
      </p:sp>
    </p:spTree>
    <p:extLst>
      <p:ext uri="{BB962C8B-B14F-4D97-AF65-F5344CB8AC3E}">
        <p14:creationId xmlns:p14="http://schemas.microsoft.com/office/powerpoint/2010/main" val="2130962389"/>
      </p:ext>
    </p:extLst>
  </p:cSld>
  <p:clrMapOvr>
    <a:masterClrMapping/>
  </p:clrMapOvr>
  <p:transition>
    <p:fade/>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9925" y="718270"/>
            <a:ext cx="9811966" cy="401684"/>
          </a:xfrm>
          <a:prstGeom prst="rect">
            <a:avLst/>
          </a:prstGeom>
        </p:spPr>
        <p:txBody>
          <a:bodyPr lIns="0" tIns="0" rIns="0" bIns="0">
            <a:noAutofit/>
          </a:bodyPr>
          <a:lstStyle>
            <a:lvl1pPr marL="0" indent="0">
              <a:buNone/>
              <a:defRPr sz="1945" b="0">
                <a:solidFill>
                  <a:srgbClr val="575757"/>
                </a:solidFill>
              </a:defRPr>
            </a:lvl1pPr>
          </a:lstStyle>
          <a:p>
            <a:pPr lvl="0"/>
            <a:r>
              <a:rPr lang="en-US" dirty="0"/>
              <a:t>Click to add subtitle</a:t>
            </a:r>
          </a:p>
        </p:txBody>
      </p:sp>
      <p:sp>
        <p:nvSpPr>
          <p:cNvPr id="16" name="Title Placeholder 1"/>
          <p:cNvSpPr>
            <a:spLocks noGrp="1"/>
          </p:cNvSpPr>
          <p:nvPr>
            <p:ph type="title" hasCustomPrompt="1"/>
          </p:nvPr>
        </p:nvSpPr>
        <p:spPr>
          <a:xfrm>
            <a:off x="439924" y="349984"/>
            <a:ext cx="9811966" cy="368285"/>
          </a:xfrm>
          <a:prstGeom prst="rect">
            <a:avLst/>
          </a:prstGeom>
        </p:spPr>
        <p:txBody>
          <a:bodyPr vert="horz" lIns="0" tIns="0" rIns="0" bIns="0" rtlCol="0" anchor="t" anchorCtr="0">
            <a:noAutofit/>
          </a:bodyPr>
          <a:lstStyle>
            <a:lvl1pPr>
              <a:defRPr/>
            </a:lvl1pPr>
          </a:lstStyle>
          <a:p>
            <a:r>
              <a:rPr lang="en-US" dirty="0"/>
              <a:t>Click to add title</a:t>
            </a:r>
          </a:p>
        </p:txBody>
      </p:sp>
      <p:sp>
        <p:nvSpPr>
          <p:cNvPr id="17" name="Chart Placeholder 3"/>
          <p:cNvSpPr>
            <a:spLocks noGrp="1"/>
          </p:cNvSpPr>
          <p:nvPr>
            <p:ph type="chart" sz="quarter" idx="15"/>
          </p:nvPr>
        </p:nvSpPr>
        <p:spPr>
          <a:xfrm>
            <a:off x="441984" y="2261950"/>
            <a:ext cx="3111317" cy="4485334"/>
          </a:xfrm>
          <a:prstGeom prst="rect">
            <a:avLst/>
          </a:prstGeom>
        </p:spPr>
        <p:txBody>
          <a:bodyPr/>
          <a:lstStyle/>
          <a:p>
            <a:r>
              <a:rPr lang="en-US" noProof="0" dirty="0" smtClean="0"/>
              <a:t>Click icon to add chart</a:t>
            </a:r>
            <a:endParaRPr lang="en-US" noProof="0" dirty="0"/>
          </a:p>
        </p:txBody>
      </p:sp>
      <p:sp>
        <p:nvSpPr>
          <p:cNvPr id="18" name="Text Placeholder 8"/>
          <p:cNvSpPr>
            <a:spLocks noGrp="1"/>
          </p:cNvSpPr>
          <p:nvPr>
            <p:ph type="body" sz="quarter" idx="18"/>
          </p:nvPr>
        </p:nvSpPr>
        <p:spPr>
          <a:xfrm>
            <a:off x="439923" y="1835672"/>
            <a:ext cx="3111317" cy="432231"/>
          </a:xfrm>
        </p:spPr>
        <p:txBody>
          <a:bodyPr/>
          <a:lstStyle>
            <a:lvl1pPr>
              <a:defRPr sz="1070" b="1">
                <a:solidFill>
                  <a:schemeClr val="tx1">
                    <a:lumMod val="50000"/>
                    <a:lumOff val="50000"/>
                  </a:schemeClr>
                </a:solidFill>
              </a:defRPr>
            </a:lvl1pPr>
          </a:lstStyle>
          <a:p>
            <a:pPr lvl="0"/>
            <a:r>
              <a:rPr lang="en-US" noProof="0" dirty="0" smtClean="0"/>
              <a:t>Click to edit Master text styles</a:t>
            </a:r>
          </a:p>
        </p:txBody>
      </p:sp>
      <p:sp>
        <p:nvSpPr>
          <p:cNvPr id="7" name="Chart Placeholder 3"/>
          <p:cNvSpPr>
            <a:spLocks noGrp="1"/>
          </p:cNvSpPr>
          <p:nvPr>
            <p:ph type="chart" sz="quarter" idx="19"/>
          </p:nvPr>
        </p:nvSpPr>
        <p:spPr>
          <a:xfrm>
            <a:off x="3773691" y="2261950"/>
            <a:ext cx="3111317" cy="4485334"/>
          </a:xfrm>
          <a:prstGeom prst="rect">
            <a:avLst/>
          </a:prstGeom>
        </p:spPr>
        <p:txBody>
          <a:bodyPr/>
          <a:lstStyle/>
          <a:p>
            <a:r>
              <a:rPr lang="en-US" noProof="0" dirty="0" smtClean="0"/>
              <a:t>Click icon to add chart</a:t>
            </a:r>
            <a:endParaRPr lang="en-US" noProof="0" dirty="0"/>
          </a:p>
        </p:txBody>
      </p:sp>
      <p:sp>
        <p:nvSpPr>
          <p:cNvPr id="8" name="Text Placeholder 8"/>
          <p:cNvSpPr>
            <a:spLocks noGrp="1"/>
          </p:cNvSpPr>
          <p:nvPr>
            <p:ph type="body" sz="quarter" idx="20"/>
          </p:nvPr>
        </p:nvSpPr>
        <p:spPr>
          <a:xfrm>
            <a:off x="3773691" y="1835672"/>
            <a:ext cx="3111317" cy="432231"/>
          </a:xfrm>
        </p:spPr>
        <p:txBody>
          <a:bodyPr/>
          <a:lstStyle>
            <a:lvl1pPr>
              <a:defRPr sz="1070" b="1">
                <a:solidFill>
                  <a:schemeClr val="tx1">
                    <a:lumMod val="50000"/>
                    <a:lumOff val="50000"/>
                  </a:schemeClr>
                </a:solidFill>
              </a:defRPr>
            </a:lvl1pPr>
          </a:lstStyle>
          <a:p>
            <a:pPr lvl="0"/>
            <a:r>
              <a:rPr lang="en-US" noProof="0" smtClean="0"/>
              <a:t>Click to edit Master text styles</a:t>
            </a:r>
          </a:p>
        </p:txBody>
      </p:sp>
      <p:sp>
        <p:nvSpPr>
          <p:cNvPr id="9" name="Chart Placeholder 3"/>
          <p:cNvSpPr>
            <a:spLocks noGrp="1"/>
          </p:cNvSpPr>
          <p:nvPr>
            <p:ph type="chart" sz="quarter" idx="21"/>
          </p:nvPr>
        </p:nvSpPr>
        <p:spPr>
          <a:xfrm>
            <a:off x="7126469" y="2261950"/>
            <a:ext cx="3111317" cy="4485334"/>
          </a:xfrm>
          <a:prstGeom prst="rect">
            <a:avLst/>
          </a:prstGeom>
        </p:spPr>
        <p:txBody>
          <a:bodyPr/>
          <a:lstStyle/>
          <a:p>
            <a:r>
              <a:rPr lang="en-US" noProof="0" dirty="0" smtClean="0"/>
              <a:t>Click icon to add chart</a:t>
            </a:r>
            <a:endParaRPr lang="en-US" noProof="0" dirty="0"/>
          </a:p>
        </p:txBody>
      </p:sp>
      <p:sp>
        <p:nvSpPr>
          <p:cNvPr id="10" name="Text Placeholder 8"/>
          <p:cNvSpPr>
            <a:spLocks noGrp="1"/>
          </p:cNvSpPr>
          <p:nvPr>
            <p:ph type="body" sz="quarter" idx="22"/>
          </p:nvPr>
        </p:nvSpPr>
        <p:spPr>
          <a:xfrm>
            <a:off x="7126469" y="1828900"/>
            <a:ext cx="3111317" cy="439004"/>
          </a:xfrm>
        </p:spPr>
        <p:txBody>
          <a:bodyPr/>
          <a:lstStyle>
            <a:lvl1pPr>
              <a:defRPr sz="1070" b="1">
                <a:solidFill>
                  <a:schemeClr val="tx1">
                    <a:lumMod val="50000"/>
                    <a:lumOff val="50000"/>
                  </a:schemeClr>
                </a:solidFill>
              </a:defRPr>
            </a:lvl1pPr>
          </a:lstStyle>
          <a:p>
            <a:pPr lvl="0"/>
            <a:r>
              <a:rPr lang="en-US" noProof="0" smtClean="0"/>
              <a:t>Click to edit Master text styles</a:t>
            </a:r>
          </a:p>
        </p:txBody>
      </p:sp>
    </p:spTree>
    <p:extLst>
      <p:ext uri="{BB962C8B-B14F-4D97-AF65-F5344CB8AC3E}">
        <p14:creationId xmlns:p14="http://schemas.microsoft.com/office/powerpoint/2010/main" val="588587461"/>
      </p:ext>
    </p:extLst>
  </p:cSld>
  <p:clrMapOvr>
    <a:masterClrMapping/>
  </p:clrMapOvr>
  <p:transition>
    <p:fade/>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439924" y="349984"/>
            <a:ext cx="9824216" cy="368285"/>
          </a:xfrm>
          <a:prstGeom prst="rect">
            <a:avLst/>
          </a:prstGeom>
        </p:spPr>
        <p:txBody>
          <a:bodyPr vert="horz" lIns="0" tIns="0" rIns="0" bIns="0" rtlCol="0" anchor="t" anchorCtr="0">
            <a:noAutofit/>
          </a:bodyPr>
          <a:lstStyle>
            <a:lvl1pPr>
              <a:defRPr/>
            </a:lvl1pPr>
          </a:lstStyle>
          <a:p>
            <a:r>
              <a:rPr lang="en-US" dirty="0"/>
              <a:t>Click to add title</a:t>
            </a:r>
          </a:p>
        </p:txBody>
      </p:sp>
      <p:sp>
        <p:nvSpPr>
          <p:cNvPr id="9" name="Text Placeholder 8"/>
          <p:cNvSpPr>
            <a:spLocks noGrp="1"/>
          </p:cNvSpPr>
          <p:nvPr>
            <p:ph type="body" sz="quarter" idx="13" hasCustomPrompt="1"/>
          </p:nvPr>
        </p:nvSpPr>
        <p:spPr>
          <a:xfrm>
            <a:off x="439924" y="718270"/>
            <a:ext cx="9824216" cy="401684"/>
          </a:xfrm>
          <a:prstGeom prst="rect">
            <a:avLst/>
          </a:prstGeom>
        </p:spPr>
        <p:txBody>
          <a:bodyPr lIns="0" tIns="0" rIns="0" bIns="0">
            <a:noAutofit/>
          </a:bodyPr>
          <a:lstStyle>
            <a:lvl1pPr marL="0" indent="0">
              <a:buNone/>
              <a:defRPr sz="1945" b="0">
                <a:solidFill>
                  <a:srgbClr val="575757"/>
                </a:solidFill>
              </a:defRPr>
            </a:lvl1pPr>
          </a:lstStyle>
          <a:p>
            <a:pPr lvl="0"/>
            <a:r>
              <a:rPr lang="en-US" dirty="0"/>
              <a:t>Click to add subtitle</a:t>
            </a:r>
          </a:p>
        </p:txBody>
      </p:sp>
      <p:sp>
        <p:nvSpPr>
          <p:cNvPr id="13" name="Content Placeholder 3"/>
          <p:cNvSpPr>
            <a:spLocks noGrp="1"/>
          </p:cNvSpPr>
          <p:nvPr>
            <p:ph sz="quarter" idx="10"/>
          </p:nvPr>
        </p:nvSpPr>
        <p:spPr>
          <a:xfrm>
            <a:off x="439924" y="1835672"/>
            <a:ext cx="4652744" cy="5199024"/>
          </a:xfrm>
          <a:prstGeom prst="rect">
            <a:avLst/>
          </a:prstGeom>
        </p:spPr>
        <p:txBody>
          <a:bodyPr/>
          <a:lstStyle>
            <a:lvl1pPr marL="0" indent="0" algn="l">
              <a:buFontTx/>
              <a:buNone/>
              <a:tabLst>
                <a:tab pos="4891400" algn="r"/>
              </a:tabLst>
              <a:defRPr sz="875" b="0"/>
            </a:lvl1pPr>
            <a:lvl2pPr marL="98816" indent="-98816" algn="l">
              <a:buClrTx/>
              <a:buSzPct val="100000"/>
              <a:buFont typeface="Arial" panose="020B0604020202020204" pitchFamily="34" charset="0"/>
              <a:buChar char="•"/>
              <a:tabLst>
                <a:tab pos="4891400" algn="r"/>
              </a:tabLst>
              <a:defRPr sz="875" b="0"/>
            </a:lvl2pPr>
            <a:lvl3pPr marL="222336" indent="-98816" algn="l">
              <a:buClrTx/>
              <a:buSzPct val="100000"/>
              <a:buFont typeface="Arial" panose="020B0604020202020204" pitchFamily="34" charset="0"/>
              <a:buChar char="−"/>
              <a:tabLst>
                <a:tab pos="4891400" algn="r"/>
              </a:tabLst>
              <a:defRPr sz="875" b="0"/>
            </a:lvl3pPr>
            <a:lvl4pPr marL="345857" indent="-98816" algn="l">
              <a:buClrTx/>
              <a:buSzPct val="100000"/>
              <a:buFont typeface="Arial" panose="020B0604020202020204" pitchFamily="34" charset="0"/>
              <a:buChar char="◦"/>
              <a:tabLst>
                <a:tab pos="4891400" algn="r"/>
              </a:tabLst>
              <a:defRPr sz="875" b="0"/>
            </a:lvl4pPr>
            <a:lvl5pPr marL="469377" indent="-98816" algn="l">
              <a:buClrTx/>
              <a:buSzPct val="100000"/>
              <a:buFont typeface="Arial" panose="020B0604020202020204" pitchFamily="34" charset="0"/>
              <a:buChar char="−"/>
              <a:tabLst>
                <a:tab pos="4891400" algn="r"/>
              </a:tabLst>
              <a:defRPr sz="875" b="0" baseline="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5" name="Content Placeholder 3"/>
          <p:cNvSpPr>
            <a:spLocks noGrp="1"/>
          </p:cNvSpPr>
          <p:nvPr>
            <p:ph sz="quarter" idx="20"/>
          </p:nvPr>
        </p:nvSpPr>
        <p:spPr>
          <a:xfrm>
            <a:off x="5596311" y="1835672"/>
            <a:ext cx="4667830" cy="5199024"/>
          </a:xfrm>
          <a:prstGeom prst="rect">
            <a:avLst/>
          </a:prstGeom>
        </p:spPr>
        <p:txBody>
          <a:bodyPr/>
          <a:lstStyle>
            <a:lvl1pPr marL="0" indent="0" algn="l">
              <a:buFontTx/>
              <a:buNone/>
              <a:tabLst>
                <a:tab pos="4891400" algn="r"/>
              </a:tabLst>
              <a:defRPr sz="875" b="0"/>
            </a:lvl1pPr>
            <a:lvl2pPr marL="98816" indent="-98816" algn="l">
              <a:buClrTx/>
              <a:buSzPct val="100000"/>
              <a:buFont typeface="Arial" panose="020B0604020202020204" pitchFamily="34" charset="0"/>
              <a:buChar char="•"/>
              <a:tabLst>
                <a:tab pos="4891400" algn="r"/>
              </a:tabLst>
              <a:defRPr sz="875" b="0"/>
            </a:lvl2pPr>
            <a:lvl3pPr marL="222336" indent="-98816" algn="l">
              <a:buClrTx/>
              <a:buSzPct val="100000"/>
              <a:buFont typeface="Arial" panose="020B0604020202020204" pitchFamily="34" charset="0"/>
              <a:buChar char="−"/>
              <a:tabLst>
                <a:tab pos="4891400" algn="r"/>
              </a:tabLst>
              <a:defRPr sz="875" b="0"/>
            </a:lvl3pPr>
            <a:lvl4pPr marL="345857" indent="-98816" algn="l">
              <a:buClrTx/>
              <a:buSzPct val="100000"/>
              <a:buFont typeface="Arial" panose="020B0604020202020204" pitchFamily="34" charset="0"/>
              <a:buChar char="◦"/>
              <a:tabLst>
                <a:tab pos="4891400" algn="r"/>
              </a:tabLst>
              <a:defRPr sz="875" b="0"/>
            </a:lvl4pPr>
            <a:lvl5pPr marL="469377" indent="-98816" algn="l">
              <a:buClrTx/>
              <a:buSzPct val="100000"/>
              <a:buFont typeface="Arial" panose="020B0604020202020204" pitchFamily="34" charset="0"/>
              <a:buChar char="−"/>
              <a:tabLst>
                <a:tab pos="4891400" algn="r"/>
              </a:tabLst>
              <a:defRPr sz="875" b="0" baseline="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val="3626445973"/>
      </p:ext>
    </p:extLst>
  </p:cSld>
  <p:clrMapOvr>
    <a:masterClrMapping/>
  </p:clrMapOvr>
  <p:transition>
    <p:fade/>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39926" y="1835672"/>
            <a:ext cx="4696229" cy="4911612"/>
          </a:xfrm>
          <a:prstGeom prst="rect">
            <a:avLst/>
          </a:prstGeom>
        </p:spPr>
        <p:txBody>
          <a:bodyPr/>
          <a:lstStyle>
            <a:lvl1pPr marL="0" indent="0" algn="l">
              <a:buFontTx/>
              <a:buNone/>
              <a:tabLst>
                <a:tab pos="4891400" algn="r"/>
              </a:tabLst>
              <a:defRPr sz="973" b="0"/>
            </a:lvl1pPr>
            <a:lvl2pPr marL="98816" indent="-98816" algn="l">
              <a:buClrTx/>
              <a:buSzPct val="100000"/>
              <a:buFont typeface="Arial" panose="020B0604020202020204" pitchFamily="34" charset="0"/>
              <a:buChar char="•"/>
              <a:tabLst>
                <a:tab pos="4891400" algn="r"/>
              </a:tabLst>
              <a:defRPr sz="973" b="0"/>
            </a:lvl2pPr>
            <a:lvl3pPr marL="222336" indent="-98816" algn="l">
              <a:buClrTx/>
              <a:buSzPct val="100000"/>
              <a:buFont typeface="Arial" panose="020B0604020202020204" pitchFamily="34" charset="0"/>
              <a:buChar char="−"/>
              <a:tabLst>
                <a:tab pos="4891400" algn="r"/>
              </a:tabLst>
              <a:defRPr sz="973" b="0"/>
            </a:lvl3pPr>
            <a:lvl4pPr marL="345857" indent="-98816" algn="l">
              <a:buClrTx/>
              <a:buSzPct val="100000"/>
              <a:buFont typeface="Arial" panose="020B0604020202020204" pitchFamily="34" charset="0"/>
              <a:buChar char="◦"/>
              <a:tabLst>
                <a:tab pos="4891400" algn="r"/>
              </a:tabLst>
              <a:defRPr sz="973" b="0"/>
            </a:lvl4pPr>
            <a:lvl5pPr marL="469377" indent="-98816" algn="l">
              <a:buClrTx/>
              <a:buSzPct val="100000"/>
              <a:buFont typeface="Arial" panose="020B0604020202020204" pitchFamily="34" charset="0"/>
              <a:buChar char="−"/>
              <a:tabLst>
                <a:tab pos="4891400" algn="r"/>
              </a:tabLst>
              <a:defRPr sz="973" b="0" baseline="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3" name="Chart Placeholder 2"/>
          <p:cNvSpPr>
            <a:spLocks noGrp="1"/>
          </p:cNvSpPr>
          <p:nvPr>
            <p:ph type="chart" sz="quarter" idx="21"/>
          </p:nvPr>
        </p:nvSpPr>
        <p:spPr>
          <a:xfrm>
            <a:off x="5560956" y="2342433"/>
            <a:ext cx="4690935" cy="4404850"/>
          </a:xfrm>
        </p:spPr>
        <p:txBody>
          <a:bodyPr/>
          <a:lstStyle/>
          <a:p>
            <a:r>
              <a:rPr lang="en-US" noProof="0" dirty="0" smtClean="0"/>
              <a:t>Click icon to add chart</a:t>
            </a:r>
            <a:endParaRPr lang="en-US" noProof="0" dirty="0"/>
          </a:p>
        </p:txBody>
      </p:sp>
      <p:sp>
        <p:nvSpPr>
          <p:cNvPr id="6" name="Text Placeholder 5"/>
          <p:cNvSpPr>
            <a:spLocks noGrp="1"/>
          </p:cNvSpPr>
          <p:nvPr>
            <p:ph type="body" sz="quarter" idx="22"/>
          </p:nvPr>
        </p:nvSpPr>
        <p:spPr>
          <a:xfrm>
            <a:off x="5560956" y="1835673"/>
            <a:ext cx="4690935" cy="463730"/>
          </a:xfrm>
        </p:spPr>
        <p:txBody>
          <a:bodyPr/>
          <a:lstStyle>
            <a:lvl1pPr>
              <a:defRPr sz="1070" b="1">
                <a:solidFill>
                  <a:schemeClr val="tx1">
                    <a:lumMod val="50000"/>
                    <a:lumOff val="50000"/>
                  </a:schemeClr>
                </a:solidFill>
              </a:defRPr>
            </a:lvl1pPr>
          </a:lstStyle>
          <a:p>
            <a:pPr lvl="0"/>
            <a:r>
              <a:rPr lang="en-US" noProof="0" dirty="0" smtClean="0"/>
              <a:t>Click to edit Master text styles</a:t>
            </a:r>
          </a:p>
        </p:txBody>
      </p:sp>
      <p:sp>
        <p:nvSpPr>
          <p:cNvPr id="11" name="Text Placeholder 8"/>
          <p:cNvSpPr>
            <a:spLocks noGrp="1"/>
          </p:cNvSpPr>
          <p:nvPr>
            <p:ph type="body" sz="quarter" idx="13" hasCustomPrompt="1"/>
          </p:nvPr>
        </p:nvSpPr>
        <p:spPr>
          <a:xfrm>
            <a:off x="439924" y="718270"/>
            <a:ext cx="9811966" cy="401684"/>
          </a:xfrm>
          <a:prstGeom prst="rect">
            <a:avLst/>
          </a:prstGeom>
        </p:spPr>
        <p:txBody>
          <a:bodyPr lIns="0" tIns="0" rIns="0" bIns="0">
            <a:noAutofit/>
          </a:bodyPr>
          <a:lstStyle>
            <a:lvl1pPr marL="0" indent="0">
              <a:buNone/>
              <a:defRPr sz="1945" b="0">
                <a:solidFill>
                  <a:srgbClr val="575757"/>
                </a:solidFill>
              </a:defRPr>
            </a:lvl1pPr>
          </a:lstStyle>
          <a:p>
            <a:pPr lvl="0"/>
            <a:r>
              <a:rPr lang="en-US" dirty="0"/>
              <a:t>Click to add subtitle</a:t>
            </a:r>
          </a:p>
        </p:txBody>
      </p:sp>
      <p:sp>
        <p:nvSpPr>
          <p:cNvPr id="13" name="Title Placeholder 1"/>
          <p:cNvSpPr>
            <a:spLocks noGrp="1"/>
          </p:cNvSpPr>
          <p:nvPr>
            <p:ph type="title" hasCustomPrompt="1"/>
          </p:nvPr>
        </p:nvSpPr>
        <p:spPr>
          <a:xfrm>
            <a:off x="439924" y="349984"/>
            <a:ext cx="9811966" cy="368285"/>
          </a:xfrm>
          <a:prstGeom prst="rect">
            <a:avLst/>
          </a:prstGeom>
        </p:spPr>
        <p:txBody>
          <a:bodyPr vert="horz" lIns="0" tIns="0" rIns="0" bIns="0" rtlCol="0" anchor="t" anchorCtr="0">
            <a:noAutofit/>
          </a:bodyPr>
          <a:lstStyle>
            <a:lvl1pPr>
              <a:defRPr/>
            </a:lvl1pPr>
          </a:lstStyle>
          <a:p>
            <a:r>
              <a:rPr lang="en-US" dirty="0"/>
              <a:t>Click to add title</a:t>
            </a:r>
          </a:p>
        </p:txBody>
      </p:sp>
    </p:spTree>
    <p:extLst>
      <p:ext uri="{BB962C8B-B14F-4D97-AF65-F5344CB8AC3E}">
        <p14:creationId xmlns:p14="http://schemas.microsoft.com/office/powerpoint/2010/main" val="1201664937"/>
      </p:ext>
    </p:extLst>
  </p:cSld>
  <p:clrMapOvr>
    <a:masterClrMapping/>
  </p:clrMapOvr>
  <p:transition>
    <p:fade/>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5560954" y="2342433"/>
            <a:ext cx="4683014" cy="4404850"/>
          </a:xfrm>
        </p:spPr>
        <p:txBody>
          <a:bodyPr/>
          <a:lstStyle/>
          <a:p>
            <a:r>
              <a:rPr lang="en-US" dirty="0" smtClean="0"/>
              <a:t>Click icon to add chart</a:t>
            </a:r>
            <a:endParaRPr lang="en-GB" dirty="0"/>
          </a:p>
        </p:txBody>
      </p:sp>
      <p:sp>
        <p:nvSpPr>
          <p:cNvPr id="6" name="Text Placeholder 5"/>
          <p:cNvSpPr>
            <a:spLocks noGrp="1"/>
          </p:cNvSpPr>
          <p:nvPr>
            <p:ph type="body" sz="quarter" idx="22"/>
          </p:nvPr>
        </p:nvSpPr>
        <p:spPr>
          <a:xfrm>
            <a:off x="5560955" y="1835673"/>
            <a:ext cx="4683014" cy="463730"/>
          </a:xfrm>
        </p:spPr>
        <p:txBody>
          <a:bodyPr/>
          <a:lstStyle>
            <a:lvl1pPr>
              <a:defRPr sz="1070" b="1">
                <a:solidFill>
                  <a:schemeClr val="tx1">
                    <a:lumMod val="50000"/>
                    <a:lumOff val="50000"/>
                  </a:schemeClr>
                </a:solidFill>
              </a:defRPr>
            </a:lvl1pPr>
          </a:lstStyle>
          <a:p>
            <a:pPr lvl="0"/>
            <a:r>
              <a:rPr lang="en-US" noProof="0" smtClean="0"/>
              <a:t>Click to edit Master text styles</a:t>
            </a:r>
          </a:p>
        </p:txBody>
      </p:sp>
      <p:sp>
        <p:nvSpPr>
          <p:cNvPr id="11" name="Text Placeholder 8"/>
          <p:cNvSpPr>
            <a:spLocks noGrp="1"/>
          </p:cNvSpPr>
          <p:nvPr>
            <p:ph type="body" sz="quarter" idx="13" hasCustomPrompt="1"/>
          </p:nvPr>
        </p:nvSpPr>
        <p:spPr>
          <a:xfrm>
            <a:off x="439924" y="718270"/>
            <a:ext cx="9811966" cy="401684"/>
          </a:xfrm>
          <a:prstGeom prst="rect">
            <a:avLst/>
          </a:prstGeom>
        </p:spPr>
        <p:txBody>
          <a:bodyPr lIns="0" tIns="0" rIns="0" bIns="0">
            <a:noAutofit/>
          </a:bodyPr>
          <a:lstStyle>
            <a:lvl1pPr marL="0" indent="0">
              <a:buNone/>
              <a:defRPr sz="1945" b="0">
                <a:solidFill>
                  <a:srgbClr val="575757"/>
                </a:solidFill>
              </a:defRPr>
            </a:lvl1pPr>
          </a:lstStyle>
          <a:p>
            <a:pPr lvl="0"/>
            <a:r>
              <a:rPr lang="en-US" dirty="0"/>
              <a:t>Click to add subtitle</a:t>
            </a:r>
          </a:p>
        </p:txBody>
      </p:sp>
      <p:sp>
        <p:nvSpPr>
          <p:cNvPr id="13" name="Title Placeholder 1"/>
          <p:cNvSpPr>
            <a:spLocks noGrp="1"/>
          </p:cNvSpPr>
          <p:nvPr>
            <p:ph type="title" hasCustomPrompt="1"/>
          </p:nvPr>
        </p:nvSpPr>
        <p:spPr>
          <a:xfrm>
            <a:off x="439924" y="349984"/>
            <a:ext cx="9811966" cy="368285"/>
          </a:xfrm>
          <a:prstGeom prst="rect">
            <a:avLst/>
          </a:prstGeom>
        </p:spPr>
        <p:txBody>
          <a:bodyPr vert="horz" lIns="0" tIns="0" rIns="0" bIns="0" rtlCol="0" anchor="t" anchorCtr="0">
            <a:noAutofit/>
          </a:bodyPr>
          <a:lstStyle>
            <a:lvl1pPr>
              <a:defRPr/>
            </a:lvl1pPr>
          </a:lstStyle>
          <a:p>
            <a:r>
              <a:rPr lang="en-US" dirty="0"/>
              <a:t>Click to add title</a:t>
            </a:r>
          </a:p>
        </p:txBody>
      </p:sp>
      <p:sp>
        <p:nvSpPr>
          <p:cNvPr id="9" name="Chart Placeholder 2"/>
          <p:cNvSpPr>
            <a:spLocks noGrp="1"/>
          </p:cNvSpPr>
          <p:nvPr>
            <p:ph type="chart" sz="quarter" idx="24"/>
          </p:nvPr>
        </p:nvSpPr>
        <p:spPr>
          <a:xfrm>
            <a:off x="439925" y="2342433"/>
            <a:ext cx="4682108" cy="4404850"/>
          </a:xfrm>
        </p:spPr>
        <p:txBody>
          <a:bodyPr/>
          <a:lstStyle/>
          <a:p>
            <a:r>
              <a:rPr lang="en-US" dirty="0" smtClean="0"/>
              <a:t>Click icon to add chart</a:t>
            </a:r>
            <a:endParaRPr lang="en-GB" dirty="0"/>
          </a:p>
        </p:txBody>
      </p:sp>
      <p:sp>
        <p:nvSpPr>
          <p:cNvPr id="12" name="Text Placeholder 5"/>
          <p:cNvSpPr>
            <a:spLocks noGrp="1"/>
          </p:cNvSpPr>
          <p:nvPr>
            <p:ph type="body" sz="quarter" idx="25"/>
          </p:nvPr>
        </p:nvSpPr>
        <p:spPr>
          <a:xfrm>
            <a:off x="439923" y="1835673"/>
            <a:ext cx="4682109" cy="463730"/>
          </a:xfrm>
        </p:spPr>
        <p:txBody>
          <a:bodyPr/>
          <a:lstStyle>
            <a:lvl1pPr>
              <a:defRPr sz="1070" b="1">
                <a:solidFill>
                  <a:schemeClr val="tx1">
                    <a:lumMod val="50000"/>
                    <a:lumOff val="50000"/>
                  </a:schemeClr>
                </a:solidFill>
              </a:defRPr>
            </a:lvl1pPr>
          </a:lstStyle>
          <a:p>
            <a:pPr lvl="0"/>
            <a:r>
              <a:rPr lang="en-US" noProof="0" dirty="0" smtClean="0"/>
              <a:t>Click to edit Master text styles</a:t>
            </a:r>
          </a:p>
        </p:txBody>
      </p:sp>
    </p:spTree>
    <p:extLst>
      <p:ext uri="{BB962C8B-B14F-4D97-AF65-F5344CB8AC3E}">
        <p14:creationId xmlns:p14="http://schemas.microsoft.com/office/powerpoint/2010/main" val="201853366"/>
      </p:ext>
    </p:extLst>
  </p:cSld>
  <p:clrMapOvr>
    <a:masterClrMapping/>
  </p:clrMapOvr>
  <p:transition>
    <p:fade/>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9926" y="349984"/>
            <a:ext cx="9811964" cy="368285"/>
          </a:xfrm>
          <a:prstGeom prst="rect">
            <a:avLst/>
          </a:prstGeom>
        </p:spPr>
        <p:txBody>
          <a:bodyPr vert="horz" lIns="0" tIns="0" rIns="0" bIns="0" rtlCol="0" anchor="t" anchorCtr="0">
            <a:noAutofit/>
          </a:bodyPr>
          <a:lstStyle>
            <a:lvl1pPr>
              <a:defRPr/>
            </a:lvl1pPr>
          </a:lstStyle>
          <a:p>
            <a:r>
              <a:rPr lang="en-US" dirty="0"/>
              <a:t>Click to add title</a:t>
            </a:r>
          </a:p>
        </p:txBody>
      </p:sp>
      <p:sp>
        <p:nvSpPr>
          <p:cNvPr id="6" name="Content Placeholder 3"/>
          <p:cNvSpPr>
            <a:spLocks noGrp="1"/>
          </p:cNvSpPr>
          <p:nvPr>
            <p:ph sz="quarter" idx="10"/>
          </p:nvPr>
        </p:nvSpPr>
        <p:spPr>
          <a:xfrm>
            <a:off x="439923" y="1835673"/>
            <a:ext cx="3886531" cy="5199027"/>
          </a:xfrm>
          <a:prstGeom prst="rect">
            <a:avLst/>
          </a:prstGeom>
        </p:spPr>
        <p:txBody>
          <a:bodyPr/>
          <a:lstStyle>
            <a:lvl1pPr marL="0" indent="0" algn="l">
              <a:buFontTx/>
              <a:buNone/>
              <a:tabLst>
                <a:tab pos="4891400" algn="r"/>
              </a:tabLst>
              <a:defRPr b="0"/>
            </a:lvl1pPr>
            <a:lvl2pPr marL="98816" indent="-98816" algn="l">
              <a:buClrTx/>
              <a:buSzPct val="100000"/>
              <a:buFont typeface="Arial" panose="020B0604020202020204" pitchFamily="34" charset="0"/>
              <a:buChar char="•"/>
              <a:tabLst>
                <a:tab pos="4891400" algn="r"/>
              </a:tabLst>
              <a:defRPr b="0"/>
            </a:lvl2pPr>
            <a:lvl3pPr marL="222336" indent="-98816" algn="l">
              <a:buClrTx/>
              <a:buSzPct val="100000"/>
              <a:buFont typeface="Arial" panose="020B0604020202020204" pitchFamily="34" charset="0"/>
              <a:buChar char="−"/>
              <a:tabLst>
                <a:tab pos="4891400" algn="r"/>
              </a:tabLst>
              <a:defRPr b="0"/>
            </a:lvl3pPr>
            <a:lvl4pPr marL="345857" indent="-98816" algn="l">
              <a:buClrTx/>
              <a:buSzPct val="100000"/>
              <a:buFont typeface="Arial" panose="020B0604020202020204" pitchFamily="34" charset="0"/>
              <a:buChar char="◦"/>
              <a:tabLst>
                <a:tab pos="4891400" algn="r"/>
              </a:tabLst>
              <a:defRPr b="0"/>
            </a:lvl4pPr>
            <a:lvl5pPr marL="469377" indent="-98816" algn="l">
              <a:buClrTx/>
              <a:buSzPct val="100000"/>
              <a:buFont typeface="Arial" panose="020B0604020202020204" pitchFamily="34" charset="0"/>
              <a:buChar char="−"/>
              <a:tabLst>
                <a:tab pos="4891400" algn="r"/>
              </a:tabLst>
              <a:defRPr b="0" baseline="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8" name="Content Placeholder 3"/>
          <p:cNvSpPr>
            <a:spLocks noGrp="1"/>
          </p:cNvSpPr>
          <p:nvPr>
            <p:ph sz="quarter" idx="16"/>
          </p:nvPr>
        </p:nvSpPr>
        <p:spPr>
          <a:xfrm>
            <a:off x="4779701" y="1874171"/>
            <a:ext cx="5472188" cy="5160528"/>
          </a:xfrm>
          <a:prstGeom prst="rect">
            <a:avLst/>
          </a:prstGeom>
        </p:spPr>
        <p:txBody>
          <a:bodyPr/>
          <a:lstStyle>
            <a:lvl1pPr marL="0" indent="0" algn="l">
              <a:buFontTx/>
              <a:buNone/>
              <a:tabLst>
                <a:tab pos="4891400" algn="r"/>
              </a:tabLst>
              <a:defRPr b="0"/>
            </a:lvl1pPr>
            <a:lvl2pPr marL="98816" indent="-98816" algn="l">
              <a:buClrTx/>
              <a:buSzPct val="100000"/>
              <a:buFont typeface="Arial" panose="020B0604020202020204" pitchFamily="34" charset="0"/>
              <a:buChar char="•"/>
              <a:tabLst>
                <a:tab pos="4891400" algn="r"/>
              </a:tabLst>
              <a:defRPr b="0"/>
            </a:lvl2pPr>
            <a:lvl3pPr marL="222336" indent="-98816" algn="l">
              <a:buClrTx/>
              <a:buSzPct val="100000"/>
              <a:buFont typeface="Arial" panose="020B0604020202020204" pitchFamily="34" charset="0"/>
              <a:buChar char="−"/>
              <a:tabLst>
                <a:tab pos="4891400" algn="r"/>
              </a:tabLst>
              <a:defRPr b="0"/>
            </a:lvl3pPr>
            <a:lvl4pPr marL="345857" indent="-98816" algn="l">
              <a:buClrTx/>
              <a:buSzPct val="100000"/>
              <a:buFont typeface="Arial" panose="020B0604020202020204" pitchFamily="34" charset="0"/>
              <a:buChar char="◦"/>
              <a:tabLst>
                <a:tab pos="4891400" algn="r"/>
              </a:tabLst>
              <a:defRPr b="0"/>
            </a:lvl4pPr>
            <a:lvl5pPr marL="469377" indent="-98816" algn="l">
              <a:buClrTx/>
              <a:buSzPct val="100000"/>
              <a:buFont typeface="Arial" panose="020B0604020202020204" pitchFamily="34" charset="0"/>
              <a:buChar char="−"/>
              <a:tabLst>
                <a:tab pos="4891400" algn="r"/>
              </a:tabLst>
              <a:defRPr b="0" baseline="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9" name="Text Placeholder 8"/>
          <p:cNvSpPr>
            <a:spLocks noGrp="1"/>
          </p:cNvSpPr>
          <p:nvPr>
            <p:ph type="body" sz="quarter" idx="13" hasCustomPrompt="1"/>
          </p:nvPr>
        </p:nvSpPr>
        <p:spPr>
          <a:xfrm>
            <a:off x="439924" y="718270"/>
            <a:ext cx="9811966" cy="401684"/>
          </a:xfrm>
          <a:prstGeom prst="rect">
            <a:avLst/>
          </a:prstGeom>
        </p:spPr>
        <p:txBody>
          <a:bodyPr lIns="0" tIns="0" rIns="0" bIns="0">
            <a:noAutofit/>
          </a:bodyPr>
          <a:lstStyle>
            <a:lvl1pPr marL="0" indent="0">
              <a:buNone/>
              <a:defRPr sz="1945" b="0">
                <a:solidFill>
                  <a:srgbClr val="575757"/>
                </a:solidFill>
              </a:defRPr>
            </a:lvl1pPr>
          </a:lstStyle>
          <a:p>
            <a:pPr lvl="0"/>
            <a:r>
              <a:rPr lang="en-US" dirty="0"/>
              <a:t>Click to add subtitle</a:t>
            </a:r>
          </a:p>
        </p:txBody>
      </p:sp>
    </p:spTree>
    <p:extLst>
      <p:ext uri="{BB962C8B-B14F-4D97-AF65-F5344CB8AC3E}">
        <p14:creationId xmlns:p14="http://schemas.microsoft.com/office/powerpoint/2010/main" val="64167806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8" name="Title Placeholder 1"/>
          <p:cNvSpPr>
            <a:spLocks noGrp="1"/>
          </p:cNvSpPr>
          <p:nvPr>
            <p:ph type="title" hasCustomPrompt="1"/>
          </p:nvPr>
        </p:nvSpPr>
        <p:spPr>
          <a:xfrm>
            <a:off x="433388" y="349987"/>
            <a:ext cx="9823450" cy="368284"/>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1" name="Content Placeholder 3"/>
          <p:cNvSpPr>
            <a:spLocks noGrp="1"/>
          </p:cNvSpPr>
          <p:nvPr>
            <p:ph sz="quarter" idx="10"/>
          </p:nvPr>
        </p:nvSpPr>
        <p:spPr>
          <a:xfrm>
            <a:off x="433388" y="1835676"/>
            <a:ext cx="4659283" cy="5199025"/>
          </a:xfrm>
          <a:prstGeom prst="rect">
            <a:avLst/>
          </a:prstGeom>
        </p:spPr>
        <p:txBody>
          <a:bodyPr>
            <a:noAutofit/>
          </a:bodyPr>
          <a:lstStyle>
            <a:lvl1pPr>
              <a:tabLst>
                <a:tab pos="5448137" algn="r"/>
              </a:tabLst>
              <a:defRPr sz="1733"/>
            </a:lvl1pPr>
            <a:lvl2pPr>
              <a:tabLst>
                <a:tab pos="5448137" algn="r"/>
              </a:tabLst>
              <a:defRPr sz="1733"/>
            </a:lvl2pPr>
            <a:lvl3pPr>
              <a:tabLst>
                <a:tab pos="5448137" algn="r"/>
              </a:tabLst>
              <a:defRPr sz="1733"/>
            </a:lvl3pPr>
            <a:lvl4pPr>
              <a:tabLst>
                <a:tab pos="5448137" algn="r"/>
              </a:tabLst>
              <a:defRPr sz="1733"/>
            </a:lvl4pPr>
            <a:lvl5pPr>
              <a:tabLst>
                <a:tab pos="5448137" algn="r"/>
              </a:tabLst>
              <a:defRPr baseline="0"/>
            </a:lvl5pPr>
            <a:lvl6pPr>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Content Placeholder 3"/>
          <p:cNvSpPr>
            <a:spLocks noGrp="1"/>
          </p:cNvSpPr>
          <p:nvPr>
            <p:ph sz="quarter" idx="20"/>
          </p:nvPr>
        </p:nvSpPr>
        <p:spPr>
          <a:xfrm>
            <a:off x="5598468" y="1835676"/>
            <a:ext cx="4658369" cy="5199025"/>
          </a:xfrm>
          <a:prstGeom prst="rect">
            <a:avLst/>
          </a:prstGeom>
        </p:spPr>
        <p:txBody>
          <a:bodyPr>
            <a:noAutofit/>
          </a:bodyPr>
          <a:lstStyle>
            <a:lvl1pPr>
              <a:tabLst>
                <a:tab pos="5448137" algn="r"/>
              </a:tabLst>
              <a:defRPr sz="1733"/>
            </a:lvl1pPr>
            <a:lvl2pPr>
              <a:tabLst>
                <a:tab pos="5448137" algn="r"/>
              </a:tabLst>
              <a:defRPr sz="1733"/>
            </a:lvl2pPr>
            <a:lvl3pPr>
              <a:tabLst>
                <a:tab pos="5448137" algn="r"/>
              </a:tabLst>
              <a:defRPr sz="1733"/>
            </a:lvl3pPr>
            <a:lvl4pPr>
              <a:tabLst>
                <a:tab pos="5448137" algn="r"/>
              </a:tabLst>
              <a:defRPr sz="1733"/>
            </a:lvl4pPr>
            <a:lvl5pPr>
              <a:tabLst>
                <a:tab pos="5448137" algn="r"/>
              </a:tabLst>
              <a:defRPr baseline="0"/>
            </a:lvl5pPr>
            <a:lvl6pPr>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356382546"/>
      </p:ext>
    </p:extLst>
  </p:cSld>
  <p:clrMapOvr>
    <a:masterClrMapping/>
  </p:clrMapOvr>
  <p:transition>
    <p:fad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9925" y="349985"/>
            <a:ext cx="9811966" cy="368284"/>
          </a:xfrm>
          <a:prstGeom prst="rect">
            <a:avLst/>
          </a:prstGeom>
        </p:spPr>
        <p:txBody>
          <a:bodyPr vert="horz" lIns="0" tIns="0" rIns="0" bIns="0" rtlCol="0" anchor="t" anchorCtr="0">
            <a:noAutofit/>
          </a:bodyPr>
          <a:lstStyle>
            <a:lvl1pPr>
              <a:defRPr/>
            </a:lvl1pPr>
          </a:lstStyle>
          <a:p>
            <a:r>
              <a:rPr lang="en-US" dirty="0"/>
              <a:t>Click to add title</a:t>
            </a:r>
          </a:p>
        </p:txBody>
      </p:sp>
      <p:sp>
        <p:nvSpPr>
          <p:cNvPr id="6" name="Content Placeholder 3"/>
          <p:cNvSpPr>
            <a:spLocks noGrp="1"/>
          </p:cNvSpPr>
          <p:nvPr>
            <p:ph sz="quarter" idx="10"/>
          </p:nvPr>
        </p:nvSpPr>
        <p:spPr>
          <a:xfrm>
            <a:off x="6645448" y="1828388"/>
            <a:ext cx="3606442" cy="5206312"/>
          </a:xfrm>
          <a:prstGeom prst="rect">
            <a:avLst/>
          </a:prstGeom>
        </p:spPr>
        <p:txBody>
          <a:bodyPr>
            <a:normAutofit/>
          </a:bodyPr>
          <a:lstStyle>
            <a:lvl1pPr>
              <a:tabLst>
                <a:tab pos="4891400" algn="r"/>
              </a:tabLst>
              <a:defRPr sz="2140">
                <a:solidFill>
                  <a:schemeClr val="accent3"/>
                </a:solidFill>
              </a:defRPr>
            </a:lvl1pPr>
            <a:lvl2pPr>
              <a:tabLst>
                <a:tab pos="4891400" algn="r"/>
              </a:tabLst>
              <a:defRPr/>
            </a:lvl2pPr>
            <a:lvl3pPr>
              <a:tabLst>
                <a:tab pos="4891400" algn="r"/>
              </a:tabLst>
              <a:defRPr/>
            </a:lvl3pPr>
            <a:lvl4pPr>
              <a:tabLst>
                <a:tab pos="4891400" algn="r"/>
              </a:tabLst>
              <a:defRPr/>
            </a:lvl4pPr>
            <a:lvl5pPr>
              <a:tabLst>
                <a:tab pos="4891400" algn="r"/>
              </a:tabLst>
              <a:defRPr baseline="0"/>
            </a:lvl5pPr>
          </a:lstStyle>
          <a:p>
            <a:pPr lvl="0"/>
            <a:r>
              <a:rPr lang="en-US" noProof="0" smtClean="0"/>
              <a:t>Click to edit Master text styles</a:t>
            </a:r>
          </a:p>
        </p:txBody>
      </p:sp>
      <p:sp>
        <p:nvSpPr>
          <p:cNvPr id="8" name="Content Placeholder 3"/>
          <p:cNvSpPr>
            <a:spLocks noGrp="1"/>
          </p:cNvSpPr>
          <p:nvPr>
            <p:ph sz="quarter" idx="16"/>
          </p:nvPr>
        </p:nvSpPr>
        <p:spPr>
          <a:xfrm>
            <a:off x="439925" y="1835671"/>
            <a:ext cx="5705762" cy="5199026"/>
          </a:xfrm>
          <a:prstGeom prst="rect">
            <a:avLst/>
          </a:prstGeom>
        </p:spPr>
        <p:txBody>
          <a:bodyPr/>
          <a:lstStyle>
            <a:lvl1pPr marL="0" indent="0" algn="l">
              <a:buFontTx/>
              <a:buNone/>
              <a:tabLst>
                <a:tab pos="4891400" algn="r"/>
              </a:tabLst>
              <a:defRPr b="0"/>
            </a:lvl1pPr>
            <a:lvl2pPr marL="98816" indent="-98816" algn="l">
              <a:buClrTx/>
              <a:buSzPct val="100000"/>
              <a:buFont typeface="Arial" panose="020B0604020202020204" pitchFamily="34" charset="0"/>
              <a:buChar char="•"/>
              <a:tabLst>
                <a:tab pos="4891400" algn="r"/>
              </a:tabLst>
              <a:defRPr b="0"/>
            </a:lvl2pPr>
            <a:lvl3pPr marL="222336" indent="-98816" algn="l">
              <a:buClrTx/>
              <a:buSzPct val="100000"/>
              <a:buFont typeface="Arial" panose="020B0604020202020204" pitchFamily="34" charset="0"/>
              <a:buChar char="−"/>
              <a:tabLst>
                <a:tab pos="4891400" algn="r"/>
              </a:tabLst>
              <a:defRPr b="0"/>
            </a:lvl3pPr>
            <a:lvl4pPr marL="345857" indent="-98816" algn="l">
              <a:buClrTx/>
              <a:buSzPct val="100000"/>
              <a:buFont typeface="Arial" panose="020B0604020202020204" pitchFamily="34" charset="0"/>
              <a:buChar char="◦"/>
              <a:tabLst>
                <a:tab pos="4891400" algn="r"/>
              </a:tabLst>
              <a:defRPr b="0"/>
            </a:lvl4pPr>
            <a:lvl5pPr marL="469377" indent="-98816" algn="l">
              <a:buClrTx/>
              <a:buSzPct val="100000"/>
              <a:buFont typeface="Arial" panose="020B0604020202020204" pitchFamily="34" charset="0"/>
              <a:buChar char="−"/>
              <a:tabLst>
                <a:tab pos="4891400" algn="r"/>
              </a:tabLst>
              <a:defRPr b="0" baseline="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9" name="Text Placeholder 8"/>
          <p:cNvSpPr>
            <a:spLocks noGrp="1"/>
          </p:cNvSpPr>
          <p:nvPr>
            <p:ph type="body" sz="quarter" idx="13" hasCustomPrompt="1"/>
          </p:nvPr>
        </p:nvSpPr>
        <p:spPr>
          <a:xfrm>
            <a:off x="439926" y="718270"/>
            <a:ext cx="9811964" cy="401684"/>
          </a:xfrm>
          <a:prstGeom prst="rect">
            <a:avLst/>
          </a:prstGeom>
        </p:spPr>
        <p:txBody>
          <a:bodyPr lIns="0" tIns="0" rIns="0" bIns="0">
            <a:noAutofit/>
          </a:bodyPr>
          <a:lstStyle>
            <a:lvl1pPr marL="0" indent="0">
              <a:buNone/>
              <a:defRPr sz="1945" b="0">
                <a:solidFill>
                  <a:srgbClr val="575757"/>
                </a:solidFill>
              </a:defRPr>
            </a:lvl1pPr>
          </a:lstStyle>
          <a:p>
            <a:pPr lvl="0"/>
            <a:r>
              <a:rPr lang="en-US" dirty="0"/>
              <a:t>Click to add subtitle</a:t>
            </a:r>
          </a:p>
        </p:txBody>
      </p:sp>
    </p:spTree>
    <p:extLst>
      <p:ext uri="{BB962C8B-B14F-4D97-AF65-F5344CB8AC3E}">
        <p14:creationId xmlns:p14="http://schemas.microsoft.com/office/powerpoint/2010/main" val="3787575665"/>
      </p:ext>
    </p:extLst>
  </p:cSld>
  <p:clrMapOvr>
    <a:masterClrMapping/>
  </p:clrMapOvr>
  <p:transition>
    <p:fade/>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2" name="Title 1"/>
          <p:cNvSpPr>
            <a:spLocks noGrp="1"/>
          </p:cNvSpPr>
          <p:nvPr>
            <p:ph type="title"/>
          </p:nvPr>
        </p:nvSpPr>
        <p:spPr>
          <a:xfrm>
            <a:off x="439925" y="349985"/>
            <a:ext cx="9811966" cy="368285"/>
          </a:xfrm>
        </p:spPr>
        <p:txBody>
          <a:bodyPr/>
          <a:lstStyle/>
          <a:p>
            <a:r>
              <a:rPr lang="en-US" smtClean="0"/>
              <a:t>Click to edit Master title style</a:t>
            </a:r>
            <a:endParaRPr lang="en-GB" dirty="0"/>
          </a:p>
        </p:txBody>
      </p:sp>
      <p:sp>
        <p:nvSpPr>
          <p:cNvPr id="4" name="Picture Placeholder 6"/>
          <p:cNvSpPr>
            <a:spLocks noGrp="1"/>
          </p:cNvSpPr>
          <p:nvPr>
            <p:ph type="pic" sz="quarter" idx="13"/>
          </p:nvPr>
        </p:nvSpPr>
        <p:spPr>
          <a:xfrm>
            <a:off x="439924" y="1874170"/>
            <a:ext cx="2373583" cy="1388917"/>
          </a:xfrm>
        </p:spPr>
        <p:txBody>
          <a:bodyPr lIns="0" tIns="0" rIns="0" bIns="0">
            <a:noAutofit/>
          </a:bodyPr>
          <a:lstStyle/>
          <a:p>
            <a:r>
              <a:rPr lang="en-US" noProof="0" dirty="0" smtClean="0"/>
              <a:t>Drag picture to placeholder or click icon to add</a:t>
            </a:r>
            <a:endParaRPr lang="en-US" noProof="0" dirty="0"/>
          </a:p>
        </p:txBody>
      </p:sp>
      <p:sp>
        <p:nvSpPr>
          <p:cNvPr id="5" name="Picture Placeholder 6"/>
          <p:cNvSpPr>
            <a:spLocks noGrp="1"/>
          </p:cNvSpPr>
          <p:nvPr>
            <p:ph type="pic" sz="quarter" idx="14"/>
          </p:nvPr>
        </p:nvSpPr>
        <p:spPr>
          <a:xfrm>
            <a:off x="2917813" y="1874170"/>
            <a:ext cx="2373583" cy="1388917"/>
          </a:xfrm>
        </p:spPr>
        <p:txBody>
          <a:bodyPr lIns="0" tIns="0" rIns="0" bIns="0">
            <a:noAutofit/>
          </a:bodyPr>
          <a:lstStyle/>
          <a:p>
            <a:r>
              <a:rPr lang="en-US" noProof="0" dirty="0" smtClean="0"/>
              <a:t>Drag picture to placeholder or click icon to add</a:t>
            </a:r>
            <a:endParaRPr lang="en-US" noProof="0" dirty="0"/>
          </a:p>
        </p:txBody>
      </p:sp>
      <p:sp>
        <p:nvSpPr>
          <p:cNvPr id="6" name="Picture Placeholder 6"/>
          <p:cNvSpPr>
            <a:spLocks noGrp="1"/>
          </p:cNvSpPr>
          <p:nvPr>
            <p:ph type="pic" sz="quarter" idx="15"/>
          </p:nvPr>
        </p:nvSpPr>
        <p:spPr>
          <a:xfrm>
            <a:off x="5395703" y="1874170"/>
            <a:ext cx="2373583" cy="1388917"/>
          </a:xfrm>
        </p:spPr>
        <p:txBody>
          <a:bodyPr lIns="0" tIns="0" rIns="0" bIns="0">
            <a:noAutofit/>
          </a:bodyPr>
          <a:lstStyle/>
          <a:p>
            <a:r>
              <a:rPr lang="en-US" noProof="0" dirty="0" smtClean="0"/>
              <a:t>Drag picture to placeholder or click icon to add</a:t>
            </a:r>
            <a:endParaRPr lang="en-US" noProof="0" dirty="0"/>
          </a:p>
        </p:txBody>
      </p:sp>
      <p:sp>
        <p:nvSpPr>
          <p:cNvPr id="7" name="Picture Placeholder 6"/>
          <p:cNvSpPr>
            <a:spLocks noGrp="1"/>
          </p:cNvSpPr>
          <p:nvPr>
            <p:ph type="pic" sz="quarter" idx="16"/>
          </p:nvPr>
        </p:nvSpPr>
        <p:spPr>
          <a:xfrm>
            <a:off x="7873593" y="1874170"/>
            <a:ext cx="2373583" cy="1388917"/>
          </a:xfrm>
        </p:spPr>
        <p:txBody>
          <a:bodyPr lIns="0" tIns="0" rIns="0" bIns="0">
            <a:noAutofit/>
          </a:bodyPr>
          <a:lstStyle/>
          <a:p>
            <a:r>
              <a:rPr lang="en-US" noProof="0" dirty="0" smtClean="0"/>
              <a:t>Drag picture to placeholder or click icon to add</a:t>
            </a:r>
            <a:endParaRPr lang="en-US" noProof="0" dirty="0"/>
          </a:p>
        </p:txBody>
      </p:sp>
      <p:sp>
        <p:nvSpPr>
          <p:cNvPr id="9" name="Text Placeholder 8"/>
          <p:cNvSpPr>
            <a:spLocks noGrp="1"/>
          </p:cNvSpPr>
          <p:nvPr>
            <p:ph type="body" sz="quarter" idx="17"/>
          </p:nvPr>
        </p:nvSpPr>
        <p:spPr>
          <a:xfrm>
            <a:off x="439924" y="3443852"/>
            <a:ext cx="2373583" cy="3590844"/>
          </a:xfrm>
        </p:spPr>
        <p:txBody>
          <a:bodyPr/>
          <a:lstStyle>
            <a:lvl1pPr marL="0" indent="0" algn="l">
              <a:buFontTx/>
              <a:buNone/>
              <a:defRPr b="1">
                <a:solidFill>
                  <a:schemeClr val="tx1"/>
                </a:solidFill>
              </a:defRPr>
            </a:lvl1pPr>
            <a:lvl2pPr marL="98816" indent="-98816" algn="l">
              <a:spcAft>
                <a:spcPts val="0"/>
              </a:spcAft>
              <a:buClrTx/>
              <a:buSzPct val="100000"/>
              <a:buFont typeface="Arial" panose="020B0604020202020204" pitchFamily="34" charset="0"/>
              <a:buChar char="•"/>
              <a:defRPr b="0">
                <a:solidFill>
                  <a:schemeClr val="tx1"/>
                </a:solidFill>
              </a:defRPr>
            </a:lvl2pPr>
            <a:lvl3pPr marL="222336" indent="-98816" algn="l">
              <a:spcAft>
                <a:spcPts val="0"/>
              </a:spcAft>
              <a:buClrTx/>
              <a:buSzPct val="100000"/>
              <a:buFont typeface="Arial" panose="020B0604020202020204" pitchFamily="34" charset="0"/>
              <a:buChar char="−"/>
              <a:defRPr b="0">
                <a:solidFill>
                  <a:schemeClr val="tx1"/>
                </a:solidFill>
              </a:defRPr>
            </a:lvl3pPr>
            <a:lvl4pPr marL="345857" indent="-98816" algn="l">
              <a:spcAft>
                <a:spcPts val="0"/>
              </a:spcAft>
              <a:buClrTx/>
              <a:buSzPct val="100000"/>
              <a:buFont typeface="Arial" panose="020B0604020202020204" pitchFamily="34" charset="0"/>
              <a:buChar char="◦"/>
              <a:defRPr b="0">
                <a:solidFill>
                  <a:schemeClr val="tx1"/>
                </a:solidFill>
              </a:defRPr>
            </a:lvl4pPr>
            <a:lvl5pPr marL="469377" indent="-98816" algn="l">
              <a:spcAft>
                <a:spcPts val="0"/>
              </a:spcAft>
              <a:buClrTx/>
              <a:buSzPct val="100000"/>
              <a:buFont typeface="Arial" panose="020B0604020202020204" pitchFamily="34" charset="0"/>
              <a:buChar char="−"/>
              <a:defRPr b="0" baseline="0">
                <a:solidFill>
                  <a:schemeClr val="tx1"/>
                </a:solidFill>
              </a:defRPr>
            </a:lvl5pPr>
            <a:lvl6pPr marL="346635" indent="-171567">
              <a:spcAft>
                <a:spcPts val="0"/>
              </a:spcAft>
              <a:buFont typeface="Verdana" panose="020B0604030504040204" pitchFamily="34" charset="0"/>
              <a:buChar char="−"/>
              <a:defRPr/>
            </a:lvl6pPr>
            <a:lvl7pPr marL="346635" indent="-171567">
              <a:spcAft>
                <a:spcPts val="0"/>
              </a:spcAft>
              <a:defRPr/>
            </a:lvl7pPr>
            <a:lvl8pPr marL="346635" indent="-171567">
              <a:spcAft>
                <a:spcPts val="0"/>
              </a:spcAft>
              <a:defRPr/>
            </a:lvl8pPr>
            <a:lvl9pPr marL="346635" indent="-171567">
              <a:spcAft>
                <a:spcPts val="0"/>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0" name="Text Placeholder 8"/>
          <p:cNvSpPr>
            <a:spLocks noGrp="1"/>
          </p:cNvSpPr>
          <p:nvPr>
            <p:ph type="body" sz="quarter" idx="18"/>
          </p:nvPr>
        </p:nvSpPr>
        <p:spPr>
          <a:xfrm>
            <a:off x="5404364" y="3439829"/>
            <a:ext cx="2373583" cy="3594868"/>
          </a:xfrm>
        </p:spPr>
        <p:txBody>
          <a:bodyPr vert="horz" lIns="0" tIns="0" rIns="0" bIns="0" rtlCol="0">
            <a:noAutofit/>
          </a:bodyPr>
          <a:lstStyle>
            <a:lvl1pPr>
              <a:defRPr lang="en-US" b="1" noProof="0" dirty="0" smtClean="0"/>
            </a:lvl1pPr>
            <a:lvl2pPr>
              <a:defRPr lang="en-US" b="0" noProof="0" dirty="0" smtClean="0"/>
            </a:lvl2pPr>
            <a:lvl3pPr>
              <a:defRPr lang="en-US" b="0" noProof="0" dirty="0" smtClean="0"/>
            </a:lvl3pPr>
            <a:lvl4pPr>
              <a:defRPr lang="en-US" b="0" noProof="0" dirty="0" smtClean="0"/>
            </a:lvl4pPr>
            <a:lvl5pPr>
              <a:defRPr lang="en-US" b="0" noProof="0" dirty="0"/>
            </a:lvl5pPr>
          </a:lstStyle>
          <a:p>
            <a:pPr lvl="0">
              <a:buFontTx/>
            </a:pPr>
            <a:r>
              <a:rPr lang="en-US" noProof="0" smtClean="0"/>
              <a:t>Click to edit Master text styles</a:t>
            </a:r>
          </a:p>
          <a:p>
            <a:pPr lvl="1">
              <a:buFontTx/>
            </a:pPr>
            <a:r>
              <a:rPr lang="en-US" noProof="0" smtClean="0"/>
              <a:t>Second level</a:t>
            </a:r>
          </a:p>
          <a:p>
            <a:pPr lvl="2">
              <a:buFontTx/>
            </a:pPr>
            <a:r>
              <a:rPr lang="en-US" noProof="0" smtClean="0"/>
              <a:t>Third level</a:t>
            </a:r>
          </a:p>
          <a:p>
            <a:pPr lvl="3">
              <a:buFontTx/>
            </a:pPr>
            <a:r>
              <a:rPr lang="en-US" noProof="0" smtClean="0"/>
              <a:t>Fourth level</a:t>
            </a:r>
          </a:p>
          <a:p>
            <a:pPr lvl="4">
              <a:buFontTx/>
            </a:pPr>
            <a:r>
              <a:rPr lang="en-US" noProof="0" smtClean="0"/>
              <a:t>Fifth level</a:t>
            </a:r>
            <a:endParaRPr lang="en-US" noProof="0" dirty="0"/>
          </a:p>
        </p:txBody>
      </p:sp>
      <p:sp>
        <p:nvSpPr>
          <p:cNvPr id="11" name="Text Placeholder 8"/>
          <p:cNvSpPr>
            <a:spLocks noGrp="1"/>
          </p:cNvSpPr>
          <p:nvPr>
            <p:ph type="body" sz="quarter" idx="19"/>
          </p:nvPr>
        </p:nvSpPr>
        <p:spPr>
          <a:xfrm>
            <a:off x="2922144" y="3443851"/>
            <a:ext cx="2373583" cy="3590845"/>
          </a:xfrm>
        </p:spPr>
        <p:txBody>
          <a:bodyPr vert="horz" lIns="0" tIns="0" rIns="0" bIns="0" rtlCol="0">
            <a:noAutofit/>
          </a:bodyPr>
          <a:lstStyle>
            <a:lvl1pPr>
              <a:defRPr lang="en-US" b="1" noProof="0" dirty="0" smtClean="0"/>
            </a:lvl1pPr>
            <a:lvl2pPr>
              <a:defRPr lang="en-US" b="0" noProof="0" dirty="0" smtClean="0"/>
            </a:lvl2pPr>
            <a:lvl3pPr>
              <a:defRPr lang="en-US" b="0" noProof="0" dirty="0" smtClean="0"/>
            </a:lvl3pPr>
            <a:lvl4pPr>
              <a:defRPr lang="en-US" b="0" noProof="0" dirty="0" smtClean="0"/>
            </a:lvl4pPr>
            <a:lvl5pPr>
              <a:defRPr lang="en-US" b="0" noProof="0" dirty="0"/>
            </a:lvl5pPr>
          </a:lstStyle>
          <a:p>
            <a:pPr lvl="0">
              <a:buFontTx/>
            </a:pPr>
            <a:r>
              <a:rPr lang="en-US" noProof="0" smtClean="0"/>
              <a:t>Click to edit Master text styles</a:t>
            </a:r>
          </a:p>
          <a:p>
            <a:pPr lvl="1">
              <a:buFontTx/>
            </a:pPr>
            <a:r>
              <a:rPr lang="en-US" noProof="0" smtClean="0"/>
              <a:t>Second level</a:t>
            </a:r>
          </a:p>
          <a:p>
            <a:pPr lvl="2">
              <a:buFontTx/>
            </a:pPr>
            <a:r>
              <a:rPr lang="en-US" noProof="0" smtClean="0"/>
              <a:t>Third level</a:t>
            </a:r>
          </a:p>
          <a:p>
            <a:pPr lvl="3">
              <a:buFontTx/>
            </a:pPr>
            <a:r>
              <a:rPr lang="en-US" noProof="0" smtClean="0"/>
              <a:t>Fourth level</a:t>
            </a:r>
          </a:p>
          <a:p>
            <a:pPr lvl="4">
              <a:buFontTx/>
            </a:pPr>
            <a:r>
              <a:rPr lang="en-US" noProof="0" smtClean="0"/>
              <a:t>Fifth level</a:t>
            </a:r>
            <a:endParaRPr lang="en-US" noProof="0" dirty="0"/>
          </a:p>
        </p:txBody>
      </p:sp>
      <p:sp>
        <p:nvSpPr>
          <p:cNvPr id="12" name="Text Placeholder 8"/>
          <p:cNvSpPr>
            <a:spLocks noGrp="1"/>
          </p:cNvSpPr>
          <p:nvPr>
            <p:ph type="body" sz="quarter" idx="20"/>
          </p:nvPr>
        </p:nvSpPr>
        <p:spPr>
          <a:xfrm>
            <a:off x="7886586" y="3426555"/>
            <a:ext cx="2373583" cy="3608141"/>
          </a:xfrm>
        </p:spPr>
        <p:txBody>
          <a:bodyPr vert="horz" lIns="0" tIns="0" rIns="0" bIns="0" rtlCol="0">
            <a:noAutofit/>
          </a:bodyPr>
          <a:lstStyle>
            <a:lvl1pPr>
              <a:defRPr lang="en-US" b="1" noProof="0" dirty="0" smtClean="0"/>
            </a:lvl1pPr>
            <a:lvl2pPr>
              <a:defRPr lang="en-US" b="0" noProof="0" dirty="0" smtClean="0"/>
            </a:lvl2pPr>
            <a:lvl3pPr>
              <a:defRPr lang="en-US" b="0" noProof="0" dirty="0" smtClean="0"/>
            </a:lvl3pPr>
            <a:lvl4pPr>
              <a:defRPr lang="en-US" b="0" noProof="0" dirty="0" smtClean="0"/>
            </a:lvl4pPr>
            <a:lvl5pPr>
              <a:defRPr lang="en-US" b="0" noProof="0" dirty="0"/>
            </a:lvl5pPr>
          </a:lstStyle>
          <a:p>
            <a:pPr lvl="0">
              <a:buFontTx/>
            </a:pPr>
            <a:r>
              <a:rPr lang="en-US" noProof="0" smtClean="0"/>
              <a:t>Click to edit Master text styles</a:t>
            </a:r>
          </a:p>
          <a:p>
            <a:pPr lvl="1">
              <a:buFontTx/>
            </a:pPr>
            <a:r>
              <a:rPr lang="en-US" noProof="0" smtClean="0"/>
              <a:t>Second level</a:t>
            </a:r>
          </a:p>
          <a:p>
            <a:pPr lvl="2">
              <a:buFontTx/>
            </a:pPr>
            <a:r>
              <a:rPr lang="en-US" noProof="0" smtClean="0"/>
              <a:t>Third level</a:t>
            </a:r>
          </a:p>
          <a:p>
            <a:pPr lvl="3">
              <a:buFontTx/>
            </a:pPr>
            <a:r>
              <a:rPr lang="en-US" noProof="0" smtClean="0"/>
              <a:t>Fourth level</a:t>
            </a:r>
          </a:p>
          <a:p>
            <a:pPr lvl="4">
              <a:buFontTx/>
            </a:pPr>
            <a:r>
              <a:rPr lang="en-US" noProof="0" smtClean="0"/>
              <a:t>Fifth level</a:t>
            </a:r>
            <a:endParaRPr lang="en-US" noProof="0" dirty="0"/>
          </a:p>
        </p:txBody>
      </p:sp>
      <p:sp>
        <p:nvSpPr>
          <p:cNvPr id="13" name="Text Placeholder 8"/>
          <p:cNvSpPr>
            <a:spLocks noGrp="1"/>
          </p:cNvSpPr>
          <p:nvPr>
            <p:ph type="body" sz="quarter" idx="21" hasCustomPrompt="1"/>
          </p:nvPr>
        </p:nvSpPr>
        <p:spPr>
          <a:xfrm>
            <a:off x="439924" y="718270"/>
            <a:ext cx="9811967" cy="401684"/>
          </a:xfrm>
          <a:prstGeom prst="rect">
            <a:avLst/>
          </a:prstGeom>
        </p:spPr>
        <p:txBody>
          <a:bodyPr lIns="0" tIns="0" rIns="0" bIns="0">
            <a:noAutofit/>
          </a:bodyPr>
          <a:lstStyle>
            <a:lvl1pPr marL="0" indent="0">
              <a:buNone/>
              <a:defRPr sz="1945" b="0">
                <a:solidFill>
                  <a:srgbClr val="575757"/>
                </a:solidFill>
              </a:defRPr>
            </a:lvl1pPr>
          </a:lstStyle>
          <a:p>
            <a:pPr lvl="0"/>
            <a:r>
              <a:rPr lang="en-US" dirty="0"/>
              <a:t>Click to add subtitle</a:t>
            </a:r>
          </a:p>
        </p:txBody>
      </p:sp>
    </p:spTree>
    <p:extLst>
      <p:ext uri="{BB962C8B-B14F-4D97-AF65-F5344CB8AC3E}">
        <p14:creationId xmlns:p14="http://schemas.microsoft.com/office/powerpoint/2010/main" val="1376533290"/>
      </p:ext>
    </p:extLst>
  </p:cSld>
  <p:clrMapOvr>
    <a:masterClrMapping/>
  </p:clrMapOvr>
  <p:transition>
    <p:fade/>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2" name="Title 1"/>
          <p:cNvSpPr>
            <a:spLocks noGrp="1"/>
          </p:cNvSpPr>
          <p:nvPr>
            <p:ph type="title"/>
          </p:nvPr>
        </p:nvSpPr>
        <p:spPr>
          <a:xfrm>
            <a:off x="439925" y="349985"/>
            <a:ext cx="9811966" cy="368285"/>
          </a:xfrm>
        </p:spPr>
        <p:txBody>
          <a:bodyPr/>
          <a:lstStyle/>
          <a:p>
            <a:r>
              <a:rPr lang="en-US" noProof="0" smtClean="0"/>
              <a:t>Click to edit Master title style</a:t>
            </a:r>
            <a:endParaRPr lang="en-US" noProof="0" dirty="0"/>
          </a:p>
        </p:txBody>
      </p:sp>
      <p:sp>
        <p:nvSpPr>
          <p:cNvPr id="8" name="Picture Placeholder 11"/>
          <p:cNvSpPr>
            <a:spLocks noGrp="1"/>
          </p:cNvSpPr>
          <p:nvPr>
            <p:ph type="pic" sz="quarter" idx="25"/>
          </p:nvPr>
        </p:nvSpPr>
        <p:spPr>
          <a:xfrm>
            <a:off x="441984" y="2072586"/>
            <a:ext cx="1725844" cy="1627017"/>
          </a:xfrm>
        </p:spPr>
        <p:txBody>
          <a:bodyPr/>
          <a:lstStyle>
            <a:lvl1pPr algn="ctr">
              <a:defRPr/>
            </a:lvl1pPr>
          </a:lstStyle>
          <a:p>
            <a:r>
              <a:rPr lang="en-US" dirty="0" smtClean="0"/>
              <a:t>Drag picture to placeholder or click icon to add</a:t>
            </a:r>
            <a:endParaRPr lang="en-GB" dirty="0"/>
          </a:p>
        </p:txBody>
      </p:sp>
      <p:sp>
        <p:nvSpPr>
          <p:cNvPr id="9" name="Picture Placeholder 11"/>
          <p:cNvSpPr>
            <a:spLocks noGrp="1"/>
          </p:cNvSpPr>
          <p:nvPr>
            <p:ph type="pic" sz="quarter" idx="27"/>
          </p:nvPr>
        </p:nvSpPr>
        <p:spPr>
          <a:xfrm>
            <a:off x="5458231" y="2072586"/>
            <a:ext cx="1725844" cy="1627017"/>
          </a:xfrm>
        </p:spPr>
        <p:txBody>
          <a:bodyPr/>
          <a:lstStyle>
            <a:lvl1pPr algn="ctr">
              <a:defRPr/>
            </a:lvl1pPr>
          </a:lstStyle>
          <a:p>
            <a:r>
              <a:rPr lang="en-US" dirty="0" smtClean="0"/>
              <a:t>Drag picture to placeholder or click icon to add</a:t>
            </a:r>
            <a:endParaRPr lang="en-GB" dirty="0"/>
          </a:p>
        </p:txBody>
      </p:sp>
      <p:sp>
        <p:nvSpPr>
          <p:cNvPr id="10" name="Picture Placeholder 11"/>
          <p:cNvSpPr>
            <a:spLocks noGrp="1"/>
          </p:cNvSpPr>
          <p:nvPr>
            <p:ph type="pic" sz="quarter" idx="29"/>
          </p:nvPr>
        </p:nvSpPr>
        <p:spPr>
          <a:xfrm>
            <a:off x="441984" y="4691686"/>
            <a:ext cx="1725844" cy="1627017"/>
          </a:xfrm>
        </p:spPr>
        <p:txBody>
          <a:bodyPr/>
          <a:lstStyle>
            <a:lvl1pPr algn="ctr">
              <a:defRPr/>
            </a:lvl1pPr>
          </a:lstStyle>
          <a:p>
            <a:r>
              <a:rPr lang="en-US" dirty="0" smtClean="0"/>
              <a:t>Drag picture to placeholder or click icon to add</a:t>
            </a:r>
            <a:endParaRPr lang="en-GB" dirty="0"/>
          </a:p>
        </p:txBody>
      </p:sp>
      <p:sp>
        <p:nvSpPr>
          <p:cNvPr id="11" name="Picture Placeholder 11"/>
          <p:cNvSpPr>
            <a:spLocks noGrp="1"/>
          </p:cNvSpPr>
          <p:nvPr>
            <p:ph type="pic" sz="quarter" idx="31"/>
          </p:nvPr>
        </p:nvSpPr>
        <p:spPr>
          <a:xfrm>
            <a:off x="5458231" y="4691686"/>
            <a:ext cx="1725844" cy="1627017"/>
          </a:xfrm>
        </p:spPr>
        <p:txBody>
          <a:bodyPr/>
          <a:lstStyle>
            <a:lvl1pPr algn="ctr">
              <a:defRPr/>
            </a:lvl1pPr>
          </a:lstStyle>
          <a:p>
            <a:r>
              <a:rPr lang="en-US" dirty="0" smtClean="0"/>
              <a:t>Drag picture to placeholder or click icon to add</a:t>
            </a:r>
            <a:endParaRPr lang="en-GB" dirty="0"/>
          </a:p>
        </p:txBody>
      </p:sp>
      <p:sp>
        <p:nvSpPr>
          <p:cNvPr id="13" name="Text Placeholder 12"/>
          <p:cNvSpPr>
            <a:spLocks noGrp="1"/>
          </p:cNvSpPr>
          <p:nvPr>
            <p:ph type="body" sz="quarter" idx="32"/>
          </p:nvPr>
        </p:nvSpPr>
        <p:spPr>
          <a:xfrm>
            <a:off x="2353288" y="2072587"/>
            <a:ext cx="2883422" cy="2142900"/>
          </a:xfrm>
        </p:spPr>
        <p:txBody>
          <a:bodyPr/>
          <a:lstStyle>
            <a:lvl1pPr marL="0" indent="0">
              <a:spcAft>
                <a:spcPts val="0"/>
              </a:spcAft>
              <a:defRPr b="1"/>
            </a:lvl1pPr>
            <a:lvl2pPr marL="98816" indent="-98816" algn="l">
              <a:spcAft>
                <a:spcPts val="0"/>
              </a:spcAft>
              <a:buClrTx/>
              <a:buSzPct val="100000"/>
              <a:buFont typeface="Arial" panose="020B0604020202020204" pitchFamily="34" charset="0"/>
              <a:buChar char="•"/>
              <a:defRPr b="0"/>
            </a:lvl2pPr>
          </a:lstStyle>
          <a:p>
            <a:pPr lvl="0"/>
            <a:r>
              <a:rPr lang="en-US" smtClean="0"/>
              <a:t>Click to edit Master text styles</a:t>
            </a:r>
          </a:p>
          <a:p>
            <a:pPr lvl="1"/>
            <a:r>
              <a:rPr lang="en-US" smtClean="0"/>
              <a:t>Second level</a:t>
            </a:r>
          </a:p>
        </p:txBody>
      </p:sp>
      <p:sp>
        <p:nvSpPr>
          <p:cNvPr id="14" name="Text Placeholder 12"/>
          <p:cNvSpPr>
            <a:spLocks noGrp="1"/>
          </p:cNvSpPr>
          <p:nvPr>
            <p:ph type="body" sz="quarter" idx="33"/>
          </p:nvPr>
        </p:nvSpPr>
        <p:spPr>
          <a:xfrm>
            <a:off x="7363390" y="2072587"/>
            <a:ext cx="2896218" cy="2142900"/>
          </a:xfrm>
        </p:spPr>
        <p:txBody>
          <a:bodyPr/>
          <a:lstStyle>
            <a:lvl1pPr marL="0" indent="0">
              <a:spcAft>
                <a:spcPts val="0"/>
              </a:spcAft>
              <a:defRPr b="1"/>
            </a:lvl1pPr>
            <a:lvl2pPr marL="98816" indent="-98816" algn="l">
              <a:spcAft>
                <a:spcPts val="0"/>
              </a:spcAft>
              <a:buClrTx/>
              <a:buSzPct val="100000"/>
              <a:buFont typeface="Arial" panose="020B0604020202020204" pitchFamily="34" charset="0"/>
              <a:buChar char="•"/>
              <a:defRPr b="0"/>
            </a:lvl2pPr>
          </a:lstStyle>
          <a:p>
            <a:pPr lvl="0"/>
            <a:r>
              <a:rPr lang="en-US" smtClean="0"/>
              <a:t>Click to edit Master text styles</a:t>
            </a:r>
          </a:p>
          <a:p>
            <a:pPr lvl="1"/>
            <a:r>
              <a:rPr lang="en-US" smtClean="0"/>
              <a:t>Second level</a:t>
            </a:r>
          </a:p>
        </p:txBody>
      </p:sp>
      <p:sp>
        <p:nvSpPr>
          <p:cNvPr id="15" name="Text Placeholder 12"/>
          <p:cNvSpPr>
            <a:spLocks noGrp="1"/>
          </p:cNvSpPr>
          <p:nvPr>
            <p:ph type="body" sz="quarter" idx="34"/>
          </p:nvPr>
        </p:nvSpPr>
        <p:spPr>
          <a:xfrm>
            <a:off x="2353288" y="4691687"/>
            <a:ext cx="2883422" cy="2142900"/>
          </a:xfrm>
        </p:spPr>
        <p:txBody>
          <a:bodyPr/>
          <a:lstStyle>
            <a:lvl1pPr marL="0" indent="0">
              <a:spcAft>
                <a:spcPts val="0"/>
              </a:spcAft>
              <a:defRPr b="1"/>
            </a:lvl1pPr>
            <a:lvl2pPr marL="98816" indent="-98816" algn="l">
              <a:spcAft>
                <a:spcPts val="0"/>
              </a:spcAft>
              <a:buClrTx/>
              <a:buSzPct val="100000"/>
              <a:buFont typeface="Arial" panose="020B0604020202020204" pitchFamily="34" charset="0"/>
              <a:buChar char="•"/>
              <a:defRPr b="0"/>
            </a:lvl2pPr>
          </a:lstStyle>
          <a:p>
            <a:pPr lvl="0"/>
            <a:r>
              <a:rPr lang="en-US" smtClean="0"/>
              <a:t>Click to edit Master text styles</a:t>
            </a:r>
          </a:p>
          <a:p>
            <a:pPr lvl="1"/>
            <a:r>
              <a:rPr lang="en-US" smtClean="0"/>
              <a:t>Second level</a:t>
            </a:r>
          </a:p>
        </p:txBody>
      </p:sp>
      <p:sp>
        <p:nvSpPr>
          <p:cNvPr id="16" name="Text Placeholder 12"/>
          <p:cNvSpPr>
            <a:spLocks noGrp="1"/>
          </p:cNvSpPr>
          <p:nvPr>
            <p:ph type="body" sz="quarter" idx="35"/>
          </p:nvPr>
        </p:nvSpPr>
        <p:spPr>
          <a:xfrm>
            <a:off x="7363390" y="4691687"/>
            <a:ext cx="2896218" cy="2142900"/>
          </a:xfrm>
        </p:spPr>
        <p:txBody>
          <a:bodyPr/>
          <a:lstStyle>
            <a:lvl1pPr marL="0" indent="0">
              <a:spcAft>
                <a:spcPts val="0"/>
              </a:spcAft>
              <a:defRPr b="1"/>
            </a:lvl1pPr>
            <a:lvl2pPr marL="98816" indent="-98816" algn="l">
              <a:spcAft>
                <a:spcPts val="0"/>
              </a:spcAft>
              <a:buClrTx/>
              <a:buSzPct val="100000"/>
              <a:buFont typeface="Arial" panose="020B0604020202020204" pitchFamily="34" charset="0"/>
              <a:buChar char="•"/>
              <a:defRPr b="0"/>
            </a:lvl2pPr>
          </a:lstStyle>
          <a:p>
            <a:pPr lvl="0"/>
            <a:r>
              <a:rPr lang="en-US" smtClean="0"/>
              <a:t>Click to edit Master text styles</a:t>
            </a:r>
          </a:p>
          <a:p>
            <a:pPr lvl="1"/>
            <a:r>
              <a:rPr lang="en-US" smtClean="0"/>
              <a:t>Second level</a:t>
            </a:r>
          </a:p>
        </p:txBody>
      </p:sp>
      <p:sp>
        <p:nvSpPr>
          <p:cNvPr id="17" name="Text Placeholder 8"/>
          <p:cNvSpPr>
            <a:spLocks noGrp="1"/>
          </p:cNvSpPr>
          <p:nvPr>
            <p:ph type="body" sz="quarter" idx="13" hasCustomPrompt="1"/>
          </p:nvPr>
        </p:nvSpPr>
        <p:spPr>
          <a:xfrm>
            <a:off x="439925" y="718270"/>
            <a:ext cx="9788857" cy="401684"/>
          </a:xfrm>
          <a:prstGeom prst="rect">
            <a:avLst/>
          </a:prstGeom>
        </p:spPr>
        <p:txBody>
          <a:bodyPr lIns="0" tIns="0" rIns="0" bIns="0">
            <a:noAutofit/>
          </a:bodyPr>
          <a:lstStyle>
            <a:lvl1pPr marL="0" indent="0">
              <a:buNone/>
              <a:defRPr sz="1945"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val="1402116911"/>
      </p:ext>
    </p:extLst>
  </p:cSld>
  <p:clrMapOvr>
    <a:masterClrMapping/>
  </p:clrMapOvr>
  <p:transition>
    <p:fade/>
  </p:transition>
  <p:extLst mod="1">
    <p:ext uri="{DCECCB84-F9BA-43D5-87BE-67443E8EF086}">
      <p15:sldGuideLst xmlns:p15="http://schemas.microsoft.com/office/powerpoint/2012/main">
        <p15:guide id="1" pos="349">
          <p15:clr>
            <a:srgbClr val="FBAE40"/>
          </p15:clr>
        </p15:guide>
        <p15:guide id="2" pos="5990">
          <p15:clr>
            <a:srgbClr val="FBAE40"/>
          </p15:clr>
        </p15:guide>
        <p15:guide id="3" orient="horz" pos="342">
          <p15:clr>
            <a:srgbClr val="FBAE40"/>
          </p15:clr>
        </p15:guide>
        <p15:guide id="4" orient="horz" pos="4549">
          <p15:clr>
            <a:srgbClr val="FBAE40"/>
          </p15:clr>
        </p15:guide>
      </p15:sldGuideLst>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2" name="Title 1"/>
          <p:cNvSpPr>
            <a:spLocks noGrp="1"/>
          </p:cNvSpPr>
          <p:nvPr>
            <p:ph type="title"/>
          </p:nvPr>
        </p:nvSpPr>
        <p:spPr>
          <a:xfrm>
            <a:off x="439925" y="349986"/>
            <a:ext cx="9811966" cy="368283"/>
          </a:xfrm>
        </p:spPr>
        <p:txBody>
          <a:bodyPr/>
          <a:lstStyle/>
          <a:p>
            <a:r>
              <a:rPr lang="en-US" noProof="0" smtClean="0"/>
              <a:t>Click to edit Master title style</a:t>
            </a:r>
            <a:endParaRPr lang="en-US" noProof="0" dirty="0"/>
          </a:p>
        </p:txBody>
      </p:sp>
      <p:sp>
        <p:nvSpPr>
          <p:cNvPr id="4" name="Picture Placeholder 7"/>
          <p:cNvSpPr>
            <a:spLocks noGrp="1"/>
          </p:cNvSpPr>
          <p:nvPr>
            <p:ph type="pic" sz="quarter" idx="13"/>
          </p:nvPr>
        </p:nvSpPr>
        <p:spPr>
          <a:xfrm>
            <a:off x="439924" y="1874171"/>
            <a:ext cx="3218235" cy="2173407"/>
          </a:xfrm>
        </p:spPr>
        <p:txBody>
          <a:bodyPr/>
          <a:lstStyle/>
          <a:p>
            <a:r>
              <a:rPr lang="en-US" noProof="0" dirty="0" smtClean="0"/>
              <a:t>Drag picture to placeholder or click icon to add</a:t>
            </a:r>
            <a:endParaRPr lang="en-US" noProof="0" dirty="0"/>
          </a:p>
        </p:txBody>
      </p:sp>
      <p:sp>
        <p:nvSpPr>
          <p:cNvPr id="5" name="Picture Placeholder 7"/>
          <p:cNvSpPr>
            <a:spLocks noGrp="1"/>
          </p:cNvSpPr>
          <p:nvPr>
            <p:ph type="pic" sz="quarter" idx="14"/>
          </p:nvPr>
        </p:nvSpPr>
        <p:spPr>
          <a:xfrm>
            <a:off x="7021236" y="1874171"/>
            <a:ext cx="3218235" cy="2173407"/>
          </a:xfrm>
        </p:spPr>
        <p:txBody>
          <a:bodyPr/>
          <a:lstStyle/>
          <a:p>
            <a:r>
              <a:rPr lang="en-US" noProof="0" dirty="0" smtClean="0"/>
              <a:t>Drag picture to placeholder or click icon to add</a:t>
            </a:r>
            <a:endParaRPr lang="en-US" noProof="0" dirty="0"/>
          </a:p>
        </p:txBody>
      </p:sp>
      <p:sp>
        <p:nvSpPr>
          <p:cNvPr id="6" name="Picture Placeholder 7"/>
          <p:cNvSpPr>
            <a:spLocks noGrp="1"/>
          </p:cNvSpPr>
          <p:nvPr>
            <p:ph type="pic" sz="quarter" idx="15"/>
          </p:nvPr>
        </p:nvSpPr>
        <p:spPr>
          <a:xfrm>
            <a:off x="3730580" y="1874171"/>
            <a:ext cx="3218235" cy="2173407"/>
          </a:xfrm>
        </p:spPr>
        <p:txBody>
          <a:bodyPr/>
          <a:lstStyle/>
          <a:p>
            <a:r>
              <a:rPr lang="en-US" noProof="0" dirty="0" smtClean="0"/>
              <a:t>Drag picture to placeholder or click icon to add</a:t>
            </a:r>
            <a:endParaRPr lang="en-US" noProof="0" dirty="0"/>
          </a:p>
        </p:txBody>
      </p:sp>
      <p:sp>
        <p:nvSpPr>
          <p:cNvPr id="9" name="Text Placeholder 18"/>
          <p:cNvSpPr>
            <a:spLocks noGrp="1"/>
          </p:cNvSpPr>
          <p:nvPr>
            <p:ph idx="1" hasCustomPrompt="1"/>
          </p:nvPr>
        </p:nvSpPr>
        <p:spPr>
          <a:xfrm>
            <a:off x="439924" y="4224318"/>
            <a:ext cx="3218235" cy="2309570"/>
          </a:xfrm>
          <a:prstGeom prst="rect">
            <a:avLst/>
          </a:prstGeom>
        </p:spPr>
        <p:txBody>
          <a:bodyPr vert="horz" lIns="0" tIns="0" rIns="0" bIns="0" rtlCol="0">
            <a:normAutofit/>
          </a:bodyPr>
          <a:lstStyle>
            <a:lvl1pPr marL="0" indent="0" algn="l">
              <a:buFontTx/>
              <a:buNone/>
              <a:defRPr b="0"/>
            </a:lvl1pPr>
            <a:lvl2pPr marL="98816" indent="-98816" algn="l">
              <a:buClrTx/>
              <a:buSzPct val="100000"/>
              <a:buFont typeface="Arial" panose="020B0604020202020204" pitchFamily="34" charset="0"/>
              <a:buChar char="•"/>
              <a:defRPr b="0"/>
            </a:lvl2pPr>
            <a:lvl3pPr marL="222336" indent="-98816" algn="l">
              <a:buClrTx/>
              <a:buSzPct val="100000"/>
              <a:buFont typeface="Arial" panose="020B0604020202020204" pitchFamily="34" charset="0"/>
              <a:buChar char="−"/>
              <a:defRPr b="0"/>
            </a:lvl3pPr>
            <a:lvl4pPr marL="345857" indent="-98816" algn="l">
              <a:buClrTx/>
              <a:buSzPct val="100000"/>
              <a:buFont typeface="Arial" panose="020B0604020202020204" pitchFamily="34" charset="0"/>
              <a:buChar char="◦"/>
              <a:defRPr b="0"/>
            </a:lvl4pPr>
            <a:lvl5pPr marL="469377" indent="-98816" algn="l">
              <a:buClrTx/>
              <a:buSzPct val="100000"/>
              <a:buFont typeface="Arial" panose="020B0604020202020204" pitchFamily="34" charset="0"/>
              <a:buChar char="−"/>
              <a:defRPr b="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3730580" y="4224318"/>
            <a:ext cx="3218235" cy="2309570"/>
          </a:xfrm>
          <a:prstGeom prst="rect">
            <a:avLst/>
          </a:prstGeom>
        </p:spPr>
        <p:txBody>
          <a:bodyPr vert="horz" lIns="0" tIns="0" rIns="0" bIns="0" rtlCol="0">
            <a:normAutofit/>
          </a:bodyPr>
          <a:lstStyle>
            <a:lvl1pPr marL="0" indent="0" algn="l">
              <a:buFontTx/>
              <a:buNone/>
              <a:defRPr lang="en-US" sz="973" b="0" kern="1200" noProof="0" dirty="0">
                <a:solidFill>
                  <a:schemeClr val="tx1"/>
                </a:solidFill>
                <a:latin typeface="+mn-lt"/>
                <a:ea typeface="+mn-ea"/>
                <a:cs typeface="+mn-cs"/>
              </a:defRPr>
            </a:lvl1pPr>
            <a:lvl2pPr marL="98816" indent="-98816" algn="l">
              <a:buClrTx/>
              <a:buSzPct val="100000"/>
              <a:buFont typeface="Arial" panose="020B0604020202020204" pitchFamily="34" charset="0"/>
              <a:buChar char="•"/>
              <a:defRPr lang="en-US" sz="973" b="0" kern="1200" noProof="0" dirty="0">
                <a:solidFill>
                  <a:schemeClr val="tx1"/>
                </a:solidFill>
                <a:latin typeface="+mn-lt"/>
                <a:ea typeface="+mn-ea"/>
                <a:cs typeface="+mn-cs"/>
              </a:defRPr>
            </a:lvl2pPr>
            <a:lvl3pPr marL="222336" indent="-98816" algn="l">
              <a:buClrTx/>
              <a:buSzPct val="100000"/>
              <a:buFont typeface="Arial" panose="020B0604020202020204" pitchFamily="34" charset="0"/>
              <a:buChar char="−"/>
              <a:defRPr lang="en-US" sz="973" b="0" kern="1200" noProof="0" dirty="0">
                <a:solidFill>
                  <a:schemeClr val="tx1"/>
                </a:solidFill>
                <a:latin typeface="+mn-lt"/>
                <a:ea typeface="+mn-ea"/>
                <a:cs typeface="+mn-cs"/>
              </a:defRPr>
            </a:lvl3pPr>
            <a:lvl4pPr marL="345857" indent="-98816" algn="l">
              <a:buClrTx/>
              <a:buSzPct val="100000"/>
              <a:buFont typeface="Arial" panose="020B0604020202020204" pitchFamily="34" charset="0"/>
              <a:buChar char="◦"/>
              <a:defRPr lang="en-US" sz="973" b="0" kern="1200" noProof="0" dirty="0">
                <a:solidFill>
                  <a:schemeClr val="tx1"/>
                </a:solidFill>
                <a:latin typeface="+mn-lt"/>
                <a:ea typeface="+mn-ea"/>
                <a:cs typeface="+mn-cs"/>
              </a:defRPr>
            </a:lvl4pPr>
            <a:lvl5pPr marL="469377" indent="-98816" algn="l">
              <a:buClrTx/>
              <a:buSzPct val="100000"/>
              <a:buFont typeface="Arial" panose="020B0604020202020204" pitchFamily="34" charset="0"/>
              <a:buChar char="−"/>
              <a:defRPr lang="en-US" sz="973" b="0" kern="1200" noProof="0" dirty="0">
                <a:solidFill>
                  <a:schemeClr val="tx1"/>
                </a:solidFill>
                <a:latin typeface="+mn-lt"/>
                <a:ea typeface="+mn-ea"/>
                <a:cs typeface="+mn-cs"/>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7021236" y="4224318"/>
            <a:ext cx="3218235" cy="2309570"/>
          </a:xfrm>
          <a:prstGeom prst="rect">
            <a:avLst/>
          </a:prstGeom>
        </p:spPr>
        <p:txBody>
          <a:bodyPr vert="horz" lIns="0" tIns="0" rIns="0" bIns="0" rtlCol="0">
            <a:normAutofit/>
          </a:bodyPr>
          <a:lstStyle>
            <a:lvl1pPr marL="0" indent="0" algn="l">
              <a:buFontTx/>
              <a:buNone/>
              <a:defRPr b="0"/>
            </a:lvl1pPr>
            <a:lvl2pPr marL="98816" indent="-98816" algn="l">
              <a:buClrTx/>
              <a:buSzPct val="100000"/>
              <a:buFont typeface="Arial" panose="020B0604020202020204" pitchFamily="34" charset="0"/>
              <a:buChar char="•"/>
              <a:defRPr b="0"/>
            </a:lvl2pPr>
            <a:lvl3pPr marL="222336" indent="-98816" algn="l">
              <a:buClrTx/>
              <a:buSzPct val="100000"/>
              <a:buFont typeface="Arial" panose="020B0604020202020204" pitchFamily="34" charset="0"/>
              <a:buChar char="−"/>
              <a:defRPr b="0"/>
            </a:lvl3pPr>
            <a:lvl4pPr marL="345857" indent="-98816" algn="l">
              <a:buClrTx/>
              <a:buSzPct val="100000"/>
              <a:buFont typeface="Arial" panose="020B0604020202020204" pitchFamily="34" charset="0"/>
              <a:buChar char="◦"/>
              <a:defRPr b="0"/>
            </a:lvl4pPr>
            <a:lvl5pPr marL="469377" indent="-98816" algn="l">
              <a:buClrTx/>
              <a:buSzPct val="100000"/>
              <a:buFont typeface="Arial" panose="020B0604020202020204" pitchFamily="34" charset="0"/>
              <a:buChar char="−"/>
              <a:defRPr b="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8" hasCustomPrompt="1"/>
          </p:nvPr>
        </p:nvSpPr>
        <p:spPr>
          <a:xfrm>
            <a:off x="439925" y="718270"/>
            <a:ext cx="9788857" cy="401684"/>
          </a:xfrm>
          <a:prstGeom prst="rect">
            <a:avLst/>
          </a:prstGeom>
        </p:spPr>
        <p:txBody>
          <a:bodyPr lIns="0" tIns="0" rIns="0" bIns="0">
            <a:noAutofit/>
          </a:bodyPr>
          <a:lstStyle>
            <a:lvl1pPr marL="0" indent="0">
              <a:buNone/>
              <a:defRPr sz="1945"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val="66699701"/>
      </p:ext>
    </p:extLst>
  </p:cSld>
  <p:clrMapOvr>
    <a:masterClrMapping/>
  </p:clrMapOvr>
  <p:transition>
    <p:fade/>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39924" y="718270"/>
            <a:ext cx="9811966" cy="401684"/>
          </a:xfrm>
          <a:prstGeom prst="rect">
            <a:avLst/>
          </a:prstGeom>
        </p:spPr>
        <p:txBody>
          <a:bodyPr lIns="0" tIns="0" rIns="0" bIns="0">
            <a:noAutofit/>
          </a:bodyPr>
          <a:lstStyle>
            <a:lvl1pPr marL="0" indent="0">
              <a:buNone/>
              <a:defRPr sz="1945" b="0">
                <a:solidFill>
                  <a:srgbClr val="575757"/>
                </a:solidFill>
              </a:defRPr>
            </a:lvl1pPr>
          </a:lstStyle>
          <a:p>
            <a:pPr lvl="0"/>
            <a:r>
              <a:rPr lang="en-US" dirty="0"/>
              <a:t>Click to add subtitle</a:t>
            </a:r>
          </a:p>
        </p:txBody>
      </p:sp>
      <p:sp>
        <p:nvSpPr>
          <p:cNvPr id="11" name="Title Placeholder 1"/>
          <p:cNvSpPr>
            <a:spLocks noGrp="1"/>
          </p:cNvSpPr>
          <p:nvPr>
            <p:ph type="title" hasCustomPrompt="1"/>
          </p:nvPr>
        </p:nvSpPr>
        <p:spPr>
          <a:xfrm>
            <a:off x="439924" y="349985"/>
            <a:ext cx="9811966" cy="368286"/>
          </a:xfrm>
          <a:prstGeom prst="rect">
            <a:avLst/>
          </a:prstGeom>
        </p:spPr>
        <p:txBody>
          <a:bodyPr vert="horz" lIns="0" tIns="0" rIns="0" bIns="0" rtlCol="0" anchor="t" anchorCtr="0">
            <a:noAutofit/>
          </a:bodyPr>
          <a:lstStyle>
            <a:lvl1pPr>
              <a:defRPr/>
            </a:lvl1pPr>
          </a:lstStyle>
          <a:p>
            <a:r>
              <a:rPr lang="en-US" dirty="0"/>
              <a:t>Click to add title</a:t>
            </a:r>
          </a:p>
        </p:txBody>
      </p:sp>
    </p:spTree>
    <p:extLst>
      <p:ext uri="{BB962C8B-B14F-4D97-AF65-F5344CB8AC3E}">
        <p14:creationId xmlns:p14="http://schemas.microsoft.com/office/powerpoint/2010/main" val="3198073734"/>
      </p:ext>
    </p:extLst>
  </p:cSld>
  <p:clrMapOvr>
    <a:masterClrMapping/>
  </p:clrMapOvr>
  <p:transition>
    <p:fade/>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41984" y="2047982"/>
            <a:ext cx="4794149" cy="1868920"/>
          </a:xfrm>
        </p:spPr>
        <p:txBody>
          <a:bodyPr/>
          <a:lstStyle>
            <a:lvl1pPr marL="0" indent="0" algn="l">
              <a:spcAft>
                <a:spcPts val="973"/>
              </a:spcAft>
              <a:buFontTx/>
              <a:buNone/>
              <a:defRPr b="1">
                <a:solidFill>
                  <a:schemeClr val="tx1"/>
                </a:solidFill>
              </a:defRPr>
            </a:lvl1pPr>
            <a:lvl2pPr marL="98816" indent="-98816" algn="l">
              <a:spcAft>
                <a:spcPts val="973"/>
              </a:spcAft>
              <a:buClrTx/>
              <a:buSzPct val="100000"/>
              <a:buFont typeface="Arial" panose="020B0604020202020204" pitchFamily="34" charset="0"/>
              <a:buChar char="•"/>
              <a:defRPr b="0">
                <a:solidFill>
                  <a:schemeClr val="tx1"/>
                </a:solidFill>
              </a:defRPr>
            </a:lvl2pPr>
            <a:lvl3pPr marL="222336" indent="-98816" algn="l">
              <a:spcAft>
                <a:spcPts val="973"/>
              </a:spcAft>
              <a:buClrTx/>
              <a:buSzPct val="100000"/>
              <a:buFont typeface="Arial" panose="020B0604020202020204" pitchFamily="34" charset="0"/>
              <a:buChar char="−"/>
              <a:defRPr b="0">
                <a:solidFill>
                  <a:schemeClr val="tx1"/>
                </a:solidFill>
              </a:defRPr>
            </a:lvl3pPr>
            <a:lvl4pPr marL="345857" indent="-98816" algn="l">
              <a:spcAft>
                <a:spcPts val="973"/>
              </a:spcAft>
              <a:buClrTx/>
              <a:buSzPct val="100000"/>
              <a:buFont typeface="Arial" panose="020B0604020202020204" pitchFamily="34" charset="0"/>
              <a:buChar char="◦"/>
              <a:defRPr b="0">
                <a:solidFill>
                  <a:schemeClr val="tx1"/>
                </a:solidFill>
              </a:defRPr>
            </a:lvl4pPr>
            <a:lvl5pPr marL="469377" indent="-98816" algn="l">
              <a:spcAft>
                <a:spcPts val="973"/>
              </a:spcAft>
              <a:buClrTx/>
              <a:buSzPct val="100000"/>
              <a:buFont typeface="Arial" panose="020B0604020202020204" pitchFamily="34" charset="0"/>
              <a:buChar char="−"/>
              <a:defRPr b="0" baseline="0">
                <a:solidFill>
                  <a:schemeClr val="tx1"/>
                </a:solidFill>
              </a:defRPr>
            </a:lvl5pPr>
            <a:lvl6pPr marL="346635" indent="-171567">
              <a:spcAft>
                <a:spcPts val="973"/>
              </a:spcAft>
              <a:buFont typeface="Verdana" panose="020B0604030504040204" pitchFamily="34" charset="0"/>
              <a:buChar char="−"/>
              <a:defRPr/>
            </a:lvl6pPr>
            <a:lvl7pPr marL="346635" indent="-171567">
              <a:spcAft>
                <a:spcPts val="973"/>
              </a:spcAft>
              <a:defRPr/>
            </a:lvl7pPr>
            <a:lvl8pPr marL="346635" indent="-171567">
              <a:spcAft>
                <a:spcPts val="973"/>
              </a:spcAft>
              <a:defRPr/>
            </a:lvl8pPr>
            <a:lvl9pPr marL="346635" indent="-171567">
              <a:spcAft>
                <a:spcPts val="973"/>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9" name="Text Placeholder 8"/>
          <p:cNvSpPr>
            <a:spLocks noGrp="1"/>
          </p:cNvSpPr>
          <p:nvPr>
            <p:ph type="body" sz="quarter" idx="21"/>
          </p:nvPr>
        </p:nvSpPr>
        <p:spPr>
          <a:xfrm>
            <a:off x="5477621" y="2047982"/>
            <a:ext cx="4774270" cy="1868920"/>
          </a:xfrm>
        </p:spPr>
        <p:txBody>
          <a:bodyPr vert="horz" lIns="0" tIns="0" rIns="0" bIns="0" rtlCol="0">
            <a:noAutofit/>
          </a:bodyPr>
          <a:lstStyle>
            <a:lvl1pPr>
              <a:defRPr lang="en-US" b="1" noProof="0" dirty="0" smtClean="0"/>
            </a:lvl1pPr>
            <a:lvl2pPr>
              <a:defRPr lang="en-US" b="0" noProof="0" dirty="0" smtClean="0"/>
            </a:lvl2pPr>
            <a:lvl3pPr>
              <a:defRPr lang="en-US" b="0" noProof="0" dirty="0" smtClean="0"/>
            </a:lvl3pPr>
            <a:lvl4pPr>
              <a:defRPr lang="en-US" b="0" noProof="0" dirty="0" smtClean="0"/>
            </a:lvl4pPr>
            <a:lvl5pPr>
              <a:defRPr lang="en-US" b="0" noProof="0" dirty="0"/>
            </a:lvl5pPr>
          </a:lstStyle>
          <a:p>
            <a:pPr lvl="0">
              <a:buFontTx/>
            </a:pPr>
            <a:r>
              <a:rPr lang="en-US" noProof="0" smtClean="0"/>
              <a:t>Click to edit Master text styles</a:t>
            </a:r>
          </a:p>
          <a:p>
            <a:pPr lvl="1">
              <a:buFontTx/>
            </a:pPr>
            <a:r>
              <a:rPr lang="en-US" noProof="0" smtClean="0"/>
              <a:t>Second level</a:t>
            </a:r>
          </a:p>
          <a:p>
            <a:pPr lvl="2">
              <a:buFontTx/>
            </a:pPr>
            <a:r>
              <a:rPr lang="en-US" noProof="0" smtClean="0"/>
              <a:t>Third level</a:t>
            </a:r>
          </a:p>
          <a:p>
            <a:pPr lvl="3">
              <a:buFontTx/>
            </a:pPr>
            <a:r>
              <a:rPr lang="en-US" noProof="0" smtClean="0"/>
              <a:t>Fourth level</a:t>
            </a:r>
          </a:p>
          <a:p>
            <a:pPr lvl="4">
              <a:buFontTx/>
            </a:pPr>
            <a:r>
              <a:rPr lang="en-US" noProof="0" smtClean="0"/>
              <a:t>Fifth level</a:t>
            </a:r>
            <a:endParaRPr lang="en-US" noProof="0" dirty="0"/>
          </a:p>
        </p:txBody>
      </p:sp>
      <p:sp>
        <p:nvSpPr>
          <p:cNvPr id="2" name="Title 1"/>
          <p:cNvSpPr>
            <a:spLocks noGrp="1"/>
          </p:cNvSpPr>
          <p:nvPr>
            <p:ph type="title"/>
          </p:nvPr>
        </p:nvSpPr>
        <p:spPr>
          <a:xfrm>
            <a:off x="439925" y="349987"/>
            <a:ext cx="9811966" cy="368284"/>
          </a:xfrm>
        </p:spPr>
        <p:txBody>
          <a:bodyPr/>
          <a:lstStyle/>
          <a:p>
            <a:r>
              <a:rPr lang="en-US" noProof="0" smtClean="0"/>
              <a:t>Click to edit Master title style</a:t>
            </a:r>
            <a:endParaRPr lang="en-US" noProof="0" dirty="0"/>
          </a:p>
        </p:txBody>
      </p:sp>
      <p:sp>
        <p:nvSpPr>
          <p:cNvPr id="4" name="Rectangle 3"/>
          <p:cNvSpPr/>
          <p:nvPr userDrawn="1"/>
        </p:nvSpPr>
        <p:spPr>
          <a:xfrm>
            <a:off x="441984" y="1879864"/>
            <a:ext cx="4794149" cy="58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973"/>
              </a:spcAft>
            </a:pPr>
            <a:endParaRPr lang="en-US" sz="1070" noProof="0" dirty="0">
              <a:solidFill>
                <a:schemeClr val="bg1"/>
              </a:solidFill>
            </a:endParaRPr>
          </a:p>
        </p:txBody>
      </p:sp>
      <p:sp>
        <p:nvSpPr>
          <p:cNvPr id="5" name="Rectangle 4"/>
          <p:cNvSpPr/>
          <p:nvPr userDrawn="1"/>
        </p:nvSpPr>
        <p:spPr>
          <a:xfrm>
            <a:off x="5477621" y="1879864"/>
            <a:ext cx="4781988" cy="58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973"/>
              </a:spcAft>
            </a:pPr>
            <a:endParaRPr lang="en-US" sz="1070" noProof="0" dirty="0">
              <a:solidFill>
                <a:schemeClr val="bg1"/>
              </a:solidFill>
            </a:endParaRPr>
          </a:p>
        </p:txBody>
      </p:sp>
      <p:sp>
        <p:nvSpPr>
          <p:cNvPr id="6" name="Picture Placeholder 29"/>
          <p:cNvSpPr>
            <a:spLocks noGrp="1"/>
          </p:cNvSpPr>
          <p:nvPr>
            <p:ph type="pic" sz="quarter" idx="19" hasCustomPrompt="1"/>
          </p:nvPr>
        </p:nvSpPr>
        <p:spPr>
          <a:xfrm>
            <a:off x="4182621" y="2054623"/>
            <a:ext cx="1061295" cy="605474"/>
          </a:xfrm>
        </p:spPr>
        <p:txBody>
          <a:bodyPr/>
          <a:lstStyle>
            <a:lvl1pPr marL="0" marR="0" indent="0" algn="l" defTabSz="889345" rtl="0" eaLnBrk="1" fontAlgn="auto" latinLnBrk="0" hangingPunct="1">
              <a:lnSpc>
                <a:spcPct val="100000"/>
              </a:lnSpc>
              <a:spcBef>
                <a:spcPts val="0"/>
              </a:spcBef>
              <a:spcAft>
                <a:spcPts val="973"/>
              </a:spcAft>
              <a:buClrTx/>
              <a:buSzTx/>
              <a:buFont typeface="Arial" panose="020B0604020202020204" pitchFamily="34" charset="0"/>
              <a:buNone/>
              <a:tabLst/>
              <a:defRPr sz="875"/>
            </a:lvl1pPr>
          </a:lstStyle>
          <a:p>
            <a:pPr>
              <a:spcBef>
                <a:spcPct val="0"/>
              </a:spcBef>
            </a:pPr>
            <a:r>
              <a:rPr lang="en-US" sz="1167" noProof="0" dirty="0">
                <a:solidFill>
                  <a:schemeClr val="bg1"/>
                </a:solidFill>
              </a:rPr>
              <a:t>Co-brand</a:t>
            </a:r>
            <a:br>
              <a:rPr lang="en-US" sz="1167" noProof="0" dirty="0">
                <a:solidFill>
                  <a:schemeClr val="bg1"/>
                </a:solidFill>
              </a:rPr>
            </a:br>
            <a:r>
              <a:rPr lang="en-US" sz="1167" noProof="0" dirty="0">
                <a:solidFill>
                  <a:schemeClr val="bg1"/>
                </a:solidFill>
              </a:rPr>
              <a:t>Logo</a:t>
            </a:r>
          </a:p>
          <a:p>
            <a:endParaRPr lang="en-US" noProof="0" dirty="0"/>
          </a:p>
        </p:txBody>
      </p:sp>
      <p:sp>
        <p:nvSpPr>
          <p:cNvPr id="7" name="Picture Placeholder 29"/>
          <p:cNvSpPr>
            <a:spLocks noGrp="1"/>
          </p:cNvSpPr>
          <p:nvPr>
            <p:ph type="pic" sz="quarter" idx="20" hasCustomPrompt="1"/>
          </p:nvPr>
        </p:nvSpPr>
        <p:spPr>
          <a:xfrm>
            <a:off x="9141901" y="2047982"/>
            <a:ext cx="1091071" cy="605474"/>
          </a:xfrm>
        </p:spPr>
        <p:txBody>
          <a:bodyPr/>
          <a:lstStyle>
            <a:lvl1pPr marL="0" marR="0" indent="0" algn="l" defTabSz="889345" rtl="0" eaLnBrk="1" fontAlgn="auto" latinLnBrk="0" hangingPunct="1">
              <a:lnSpc>
                <a:spcPct val="100000"/>
              </a:lnSpc>
              <a:spcBef>
                <a:spcPts val="0"/>
              </a:spcBef>
              <a:spcAft>
                <a:spcPts val="973"/>
              </a:spcAft>
              <a:buClrTx/>
              <a:buSzTx/>
              <a:buFont typeface="Arial" panose="020B0604020202020204" pitchFamily="34" charset="0"/>
              <a:buNone/>
              <a:tabLst/>
              <a:defRPr sz="875"/>
            </a:lvl1pPr>
          </a:lstStyle>
          <a:p>
            <a:pPr>
              <a:spcBef>
                <a:spcPct val="0"/>
              </a:spcBef>
            </a:pPr>
            <a:r>
              <a:rPr lang="en-US" sz="1167" noProof="0" dirty="0">
                <a:solidFill>
                  <a:schemeClr val="bg1"/>
                </a:solidFill>
              </a:rPr>
              <a:t>Co-brand</a:t>
            </a:r>
            <a:br>
              <a:rPr lang="en-US" sz="1167" noProof="0" dirty="0">
                <a:solidFill>
                  <a:schemeClr val="bg1"/>
                </a:solidFill>
              </a:rPr>
            </a:br>
            <a:r>
              <a:rPr lang="en-US" sz="1167" noProof="0" dirty="0">
                <a:solidFill>
                  <a:schemeClr val="bg1"/>
                </a:solidFill>
              </a:rPr>
              <a:t>Logo</a:t>
            </a:r>
          </a:p>
          <a:p>
            <a:endParaRPr lang="en-US" noProof="0" dirty="0"/>
          </a:p>
        </p:txBody>
      </p:sp>
      <p:sp>
        <p:nvSpPr>
          <p:cNvPr id="16" name="Text Placeholder 8"/>
          <p:cNvSpPr>
            <a:spLocks noGrp="1"/>
          </p:cNvSpPr>
          <p:nvPr>
            <p:ph type="body" sz="quarter" idx="13" hasCustomPrompt="1"/>
          </p:nvPr>
        </p:nvSpPr>
        <p:spPr>
          <a:xfrm>
            <a:off x="439924" y="718270"/>
            <a:ext cx="9811966" cy="401684"/>
          </a:xfrm>
          <a:prstGeom prst="rect">
            <a:avLst/>
          </a:prstGeom>
        </p:spPr>
        <p:txBody>
          <a:bodyPr lIns="0" tIns="0" rIns="0" bIns="0">
            <a:noAutofit/>
          </a:bodyPr>
          <a:lstStyle>
            <a:lvl1pPr marL="0" indent="0">
              <a:buNone/>
              <a:defRPr sz="1945"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val="2055241994"/>
      </p:ext>
    </p:extLst>
  </p:cSld>
  <p:clrMapOvr>
    <a:masterClrMapping/>
  </p:clrMapOvr>
  <p:transition>
    <p:fade/>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41985" y="2047982"/>
            <a:ext cx="4796006" cy="1868920"/>
          </a:xfrm>
        </p:spPr>
        <p:txBody>
          <a:bodyPr vert="horz" lIns="0" tIns="0" rIns="0" bIns="0" rtlCol="0">
            <a:noAutofit/>
          </a:bodyPr>
          <a:lstStyle>
            <a:lvl1pPr>
              <a:defRPr lang="en-US" b="1" smtClean="0"/>
            </a:lvl1pPr>
            <a:lvl2pPr>
              <a:defRPr lang="en-US" b="0" smtClean="0"/>
            </a:lvl2pPr>
            <a:lvl3pPr>
              <a:defRPr lang="en-US" b="0" smtClean="0"/>
            </a:lvl3pPr>
            <a:lvl4pPr>
              <a:defRPr lang="en-US" b="0" smtClean="0"/>
            </a:lvl4pPr>
            <a:lvl5pPr>
              <a:defRPr lang="en-US" b="0" dirty="0"/>
            </a:lvl5pPr>
          </a:lstStyle>
          <a:p>
            <a:pPr lvl="0">
              <a:buFontTx/>
            </a:pPr>
            <a:r>
              <a:rPr lang="en-US" smtClean="0"/>
              <a:t>Click to edit Master text styles</a:t>
            </a:r>
          </a:p>
          <a:p>
            <a:pPr lvl="1">
              <a:buFontTx/>
            </a:pPr>
            <a:r>
              <a:rPr lang="en-US" smtClean="0"/>
              <a:t>Second level</a:t>
            </a:r>
          </a:p>
          <a:p>
            <a:pPr lvl="2">
              <a:buFontTx/>
            </a:pPr>
            <a:r>
              <a:rPr lang="en-US" smtClean="0"/>
              <a:t>Third level</a:t>
            </a:r>
          </a:p>
          <a:p>
            <a:pPr lvl="3">
              <a:buFontTx/>
            </a:pPr>
            <a:r>
              <a:rPr lang="en-US" smtClean="0"/>
              <a:t>Fourth level</a:t>
            </a:r>
          </a:p>
          <a:p>
            <a:pPr lvl="4">
              <a:buFontTx/>
            </a:pPr>
            <a:r>
              <a:rPr lang="en-US" smtClean="0"/>
              <a:t>Fifth level</a:t>
            </a:r>
            <a:endParaRPr lang="en-US" dirty="0"/>
          </a:p>
        </p:txBody>
      </p:sp>
      <p:sp>
        <p:nvSpPr>
          <p:cNvPr id="9" name="Text Placeholder 8"/>
          <p:cNvSpPr>
            <a:spLocks noGrp="1"/>
          </p:cNvSpPr>
          <p:nvPr>
            <p:ph type="body" sz="quarter" idx="21"/>
          </p:nvPr>
        </p:nvSpPr>
        <p:spPr>
          <a:xfrm>
            <a:off x="5477621" y="2047982"/>
            <a:ext cx="4783488" cy="1868920"/>
          </a:xfrm>
        </p:spPr>
        <p:txBody>
          <a:bodyPr vert="horz" lIns="0" tIns="0" rIns="0" bIns="0" rtlCol="0">
            <a:noAutofit/>
          </a:bodyPr>
          <a:lstStyle>
            <a:lvl1pPr>
              <a:defRPr lang="en-US" b="1" smtClean="0"/>
            </a:lvl1pPr>
            <a:lvl2pPr>
              <a:defRPr lang="en-US" b="0" smtClean="0"/>
            </a:lvl2pPr>
            <a:lvl3pPr>
              <a:defRPr lang="en-US" b="0" smtClean="0"/>
            </a:lvl3pPr>
            <a:lvl4pPr>
              <a:defRPr lang="en-US" b="0" smtClean="0"/>
            </a:lvl4pPr>
            <a:lvl5pPr>
              <a:defRPr lang="en-US" b="0" dirty="0"/>
            </a:lvl5pPr>
          </a:lstStyle>
          <a:p>
            <a:pPr lvl="0">
              <a:buFontTx/>
            </a:pPr>
            <a:r>
              <a:rPr lang="en-US" smtClean="0"/>
              <a:t>Click to edit Master text styles</a:t>
            </a:r>
          </a:p>
          <a:p>
            <a:pPr lvl="1">
              <a:buFontTx/>
            </a:pPr>
            <a:r>
              <a:rPr lang="en-US" smtClean="0"/>
              <a:t>Second level</a:t>
            </a:r>
          </a:p>
          <a:p>
            <a:pPr lvl="2">
              <a:buFontTx/>
            </a:pPr>
            <a:r>
              <a:rPr lang="en-US" smtClean="0"/>
              <a:t>Third level</a:t>
            </a:r>
          </a:p>
          <a:p>
            <a:pPr lvl="3">
              <a:buFontTx/>
            </a:pPr>
            <a:r>
              <a:rPr lang="en-US" smtClean="0"/>
              <a:t>Fourth level</a:t>
            </a:r>
          </a:p>
          <a:p>
            <a:pPr lvl="4">
              <a:buFontTx/>
            </a:pPr>
            <a:r>
              <a:rPr lang="en-US" smtClean="0"/>
              <a:t>Fifth level</a:t>
            </a:r>
            <a:endParaRPr lang="en-US" dirty="0"/>
          </a:p>
        </p:txBody>
      </p:sp>
      <p:sp>
        <p:nvSpPr>
          <p:cNvPr id="2" name="Title 1"/>
          <p:cNvSpPr>
            <a:spLocks noGrp="1"/>
          </p:cNvSpPr>
          <p:nvPr>
            <p:ph type="title"/>
          </p:nvPr>
        </p:nvSpPr>
        <p:spPr>
          <a:xfrm>
            <a:off x="439925" y="349986"/>
            <a:ext cx="9811966" cy="368284"/>
          </a:xfrm>
        </p:spPr>
        <p:txBody>
          <a:bodyPr/>
          <a:lstStyle/>
          <a:p>
            <a:r>
              <a:rPr lang="en-US" smtClean="0"/>
              <a:t>Click to edit Master title style</a:t>
            </a:r>
            <a:endParaRPr lang="en-GB"/>
          </a:p>
        </p:txBody>
      </p:sp>
      <p:sp>
        <p:nvSpPr>
          <p:cNvPr id="4" name="Rectangle 3"/>
          <p:cNvSpPr/>
          <p:nvPr userDrawn="1"/>
        </p:nvSpPr>
        <p:spPr>
          <a:xfrm>
            <a:off x="441984" y="1879864"/>
            <a:ext cx="4794149" cy="58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973"/>
              </a:spcAft>
            </a:pPr>
            <a:endParaRPr lang="en-GB" sz="1070" dirty="0">
              <a:solidFill>
                <a:schemeClr val="bg1"/>
              </a:solidFill>
            </a:endParaRPr>
          </a:p>
        </p:txBody>
      </p:sp>
      <p:sp>
        <p:nvSpPr>
          <p:cNvPr id="5" name="Rectangle 4"/>
          <p:cNvSpPr/>
          <p:nvPr userDrawn="1"/>
        </p:nvSpPr>
        <p:spPr>
          <a:xfrm>
            <a:off x="5477621" y="1879864"/>
            <a:ext cx="4781988" cy="58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973"/>
              </a:spcAft>
            </a:pPr>
            <a:endParaRPr lang="en-GB" sz="1070" dirty="0">
              <a:solidFill>
                <a:schemeClr val="bg1"/>
              </a:solidFill>
            </a:endParaRPr>
          </a:p>
        </p:txBody>
      </p:sp>
      <p:sp>
        <p:nvSpPr>
          <p:cNvPr id="7" name="Picture Placeholder 29"/>
          <p:cNvSpPr>
            <a:spLocks noGrp="1"/>
          </p:cNvSpPr>
          <p:nvPr>
            <p:ph type="pic" sz="quarter" idx="20" hasCustomPrompt="1"/>
          </p:nvPr>
        </p:nvSpPr>
        <p:spPr>
          <a:xfrm>
            <a:off x="9141901" y="2047982"/>
            <a:ext cx="1091071" cy="605474"/>
          </a:xfrm>
        </p:spPr>
        <p:txBody>
          <a:bodyPr/>
          <a:lstStyle>
            <a:lvl1pPr marL="0" marR="0" indent="0" algn="l" defTabSz="889345" rtl="0" eaLnBrk="1" fontAlgn="auto" latinLnBrk="0" hangingPunct="1">
              <a:lnSpc>
                <a:spcPct val="100000"/>
              </a:lnSpc>
              <a:spcBef>
                <a:spcPts val="0"/>
              </a:spcBef>
              <a:spcAft>
                <a:spcPts val="973"/>
              </a:spcAft>
              <a:buClrTx/>
              <a:buSzTx/>
              <a:buFont typeface="Arial" panose="020B0604020202020204" pitchFamily="34" charset="0"/>
              <a:buNone/>
              <a:tabLst/>
              <a:defRPr sz="875"/>
            </a:lvl1pPr>
          </a:lstStyle>
          <a:p>
            <a:pPr>
              <a:spcBef>
                <a:spcPct val="0"/>
              </a:spcBef>
            </a:pPr>
            <a:r>
              <a:rPr lang="en-US" sz="1167" dirty="0">
                <a:solidFill>
                  <a:schemeClr val="bg1"/>
                </a:solidFill>
              </a:rPr>
              <a:t>Co-brand</a:t>
            </a:r>
            <a:br>
              <a:rPr lang="en-US" sz="1167" dirty="0">
                <a:solidFill>
                  <a:schemeClr val="bg1"/>
                </a:solidFill>
              </a:rPr>
            </a:br>
            <a:r>
              <a:rPr lang="en-US" sz="1167" dirty="0">
                <a:solidFill>
                  <a:schemeClr val="bg1"/>
                </a:solidFill>
              </a:rPr>
              <a:t>Logo</a:t>
            </a:r>
          </a:p>
          <a:p>
            <a:endParaRPr lang="en-GB" dirty="0"/>
          </a:p>
        </p:txBody>
      </p:sp>
      <p:sp>
        <p:nvSpPr>
          <p:cNvPr id="10" name="Text Placeholder 8"/>
          <p:cNvSpPr>
            <a:spLocks noGrp="1"/>
          </p:cNvSpPr>
          <p:nvPr>
            <p:ph type="body" sz="quarter" idx="22"/>
          </p:nvPr>
        </p:nvSpPr>
        <p:spPr>
          <a:xfrm>
            <a:off x="441984" y="4684487"/>
            <a:ext cx="4794149" cy="1868920"/>
          </a:xfrm>
        </p:spPr>
        <p:txBody>
          <a:bodyPr vert="horz" lIns="0" tIns="0" rIns="0" bIns="0" rtlCol="0">
            <a:noAutofit/>
          </a:bodyPr>
          <a:lstStyle>
            <a:lvl1pPr>
              <a:defRPr lang="en-US" b="1" smtClean="0"/>
            </a:lvl1pPr>
            <a:lvl2pPr>
              <a:defRPr lang="en-US" b="0" smtClean="0"/>
            </a:lvl2pPr>
            <a:lvl3pPr>
              <a:defRPr lang="en-US" b="0" smtClean="0"/>
            </a:lvl3pPr>
            <a:lvl4pPr>
              <a:defRPr lang="en-US" b="0" smtClean="0"/>
            </a:lvl4pPr>
            <a:lvl5pPr>
              <a:defRPr lang="en-US" b="0" dirty="0"/>
            </a:lvl5pPr>
          </a:lstStyle>
          <a:p>
            <a:pPr lvl="0">
              <a:buFontTx/>
            </a:pPr>
            <a:r>
              <a:rPr lang="en-US" smtClean="0"/>
              <a:t>Click to edit Master text styles</a:t>
            </a:r>
          </a:p>
          <a:p>
            <a:pPr lvl="1">
              <a:buFontTx/>
            </a:pPr>
            <a:r>
              <a:rPr lang="en-US" smtClean="0"/>
              <a:t>Second level</a:t>
            </a:r>
          </a:p>
          <a:p>
            <a:pPr lvl="2">
              <a:buFontTx/>
            </a:pPr>
            <a:r>
              <a:rPr lang="en-US" smtClean="0"/>
              <a:t>Third level</a:t>
            </a:r>
          </a:p>
          <a:p>
            <a:pPr lvl="3">
              <a:buFontTx/>
            </a:pPr>
            <a:r>
              <a:rPr lang="en-US" smtClean="0"/>
              <a:t>Fourth level</a:t>
            </a:r>
          </a:p>
          <a:p>
            <a:pPr lvl="4">
              <a:buFontTx/>
            </a:pPr>
            <a:r>
              <a:rPr lang="en-US" smtClean="0"/>
              <a:t>Fifth level</a:t>
            </a:r>
            <a:endParaRPr lang="en-US" dirty="0"/>
          </a:p>
        </p:txBody>
      </p:sp>
      <p:sp>
        <p:nvSpPr>
          <p:cNvPr id="11" name="Text Placeholder 8"/>
          <p:cNvSpPr>
            <a:spLocks noGrp="1"/>
          </p:cNvSpPr>
          <p:nvPr>
            <p:ph type="body" sz="quarter" idx="23"/>
          </p:nvPr>
        </p:nvSpPr>
        <p:spPr>
          <a:xfrm>
            <a:off x="5477620" y="4684487"/>
            <a:ext cx="4781989" cy="1868920"/>
          </a:xfrm>
        </p:spPr>
        <p:txBody>
          <a:bodyPr vert="horz" lIns="0" tIns="0" rIns="0" bIns="0" rtlCol="0">
            <a:noAutofit/>
          </a:bodyPr>
          <a:lstStyle>
            <a:lvl1pPr>
              <a:defRPr lang="en-US" b="1" smtClean="0"/>
            </a:lvl1pPr>
            <a:lvl2pPr>
              <a:defRPr lang="en-US" b="0" smtClean="0"/>
            </a:lvl2pPr>
            <a:lvl3pPr>
              <a:defRPr lang="en-US" b="0" smtClean="0"/>
            </a:lvl3pPr>
            <a:lvl4pPr>
              <a:defRPr lang="en-US" b="0" smtClean="0"/>
            </a:lvl4pPr>
            <a:lvl5pPr>
              <a:defRPr lang="en-US" b="0" dirty="0"/>
            </a:lvl5pPr>
          </a:lstStyle>
          <a:p>
            <a:pPr lvl="0">
              <a:buFontTx/>
            </a:pPr>
            <a:r>
              <a:rPr lang="en-US" smtClean="0"/>
              <a:t>Click to edit Master text styles</a:t>
            </a:r>
          </a:p>
          <a:p>
            <a:pPr lvl="1">
              <a:buFontTx/>
            </a:pPr>
            <a:r>
              <a:rPr lang="en-US" smtClean="0"/>
              <a:t>Second level</a:t>
            </a:r>
          </a:p>
          <a:p>
            <a:pPr lvl="2">
              <a:buFontTx/>
            </a:pPr>
            <a:r>
              <a:rPr lang="en-US" smtClean="0"/>
              <a:t>Third level</a:t>
            </a:r>
          </a:p>
          <a:p>
            <a:pPr lvl="3">
              <a:buFontTx/>
            </a:pPr>
            <a:r>
              <a:rPr lang="en-US" smtClean="0"/>
              <a:t>Fourth level</a:t>
            </a:r>
          </a:p>
          <a:p>
            <a:pPr lvl="4">
              <a:buFontTx/>
            </a:pPr>
            <a:r>
              <a:rPr lang="en-US" smtClean="0"/>
              <a:t>Fifth level</a:t>
            </a:r>
            <a:endParaRPr lang="en-US" dirty="0"/>
          </a:p>
        </p:txBody>
      </p:sp>
      <p:sp>
        <p:nvSpPr>
          <p:cNvPr id="12" name="Rectangle 11"/>
          <p:cNvSpPr/>
          <p:nvPr userDrawn="1"/>
        </p:nvSpPr>
        <p:spPr>
          <a:xfrm>
            <a:off x="441984" y="4523369"/>
            <a:ext cx="4796007"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973"/>
              </a:spcAft>
            </a:pPr>
            <a:endParaRPr lang="en-GB" sz="1070" dirty="0">
              <a:solidFill>
                <a:schemeClr val="bg1"/>
              </a:solidFill>
            </a:endParaRPr>
          </a:p>
        </p:txBody>
      </p:sp>
      <p:sp>
        <p:nvSpPr>
          <p:cNvPr id="13" name="Rectangle 12"/>
          <p:cNvSpPr/>
          <p:nvPr userDrawn="1"/>
        </p:nvSpPr>
        <p:spPr>
          <a:xfrm>
            <a:off x="5477620" y="4523369"/>
            <a:ext cx="4774761"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973"/>
              </a:spcAft>
            </a:pPr>
            <a:endParaRPr lang="en-GB" sz="1070" dirty="0">
              <a:solidFill>
                <a:schemeClr val="bg1"/>
              </a:solidFill>
            </a:endParaRPr>
          </a:p>
        </p:txBody>
      </p:sp>
      <p:sp>
        <p:nvSpPr>
          <p:cNvPr id="14" name="Picture Placeholder 29"/>
          <p:cNvSpPr>
            <a:spLocks noGrp="1"/>
          </p:cNvSpPr>
          <p:nvPr>
            <p:ph type="pic" sz="quarter" idx="24" hasCustomPrompt="1"/>
          </p:nvPr>
        </p:nvSpPr>
        <p:spPr>
          <a:xfrm>
            <a:off x="4169468" y="4691128"/>
            <a:ext cx="1086880" cy="605474"/>
          </a:xfrm>
        </p:spPr>
        <p:txBody>
          <a:bodyPr/>
          <a:lstStyle>
            <a:lvl1pPr marL="0" marR="0" indent="0" algn="l" defTabSz="889345" rtl="0" eaLnBrk="1" fontAlgn="auto" latinLnBrk="0" hangingPunct="1">
              <a:lnSpc>
                <a:spcPct val="100000"/>
              </a:lnSpc>
              <a:spcBef>
                <a:spcPts val="0"/>
              </a:spcBef>
              <a:spcAft>
                <a:spcPts val="973"/>
              </a:spcAft>
              <a:buClrTx/>
              <a:buSzTx/>
              <a:buFont typeface="Arial" panose="020B0604020202020204" pitchFamily="34" charset="0"/>
              <a:buNone/>
              <a:tabLst/>
              <a:defRPr sz="875"/>
            </a:lvl1pPr>
          </a:lstStyle>
          <a:p>
            <a:pPr>
              <a:spcBef>
                <a:spcPct val="0"/>
              </a:spcBef>
            </a:pPr>
            <a:r>
              <a:rPr lang="en-US" sz="1167" dirty="0">
                <a:solidFill>
                  <a:schemeClr val="bg1"/>
                </a:solidFill>
              </a:rPr>
              <a:t>Co-brand</a:t>
            </a:r>
            <a:br>
              <a:rPr lang="en-US" sz="1167" dirty="0">
                <a:solidFill>
                  <a:schemeClr val="bg1"/>
                </a:solidFill>
              </a:rPr>
            </a:br>
            <a:r>
              <a:rPr lang="en-US" sz="1167" dirty="0">
                <a:solidFill>
                  <a:schemeClr val="bg1"/>
                </a:solidFill>
              </a:rPr>
              <a:t>Logo</a:t>
            </a:r>
          </a:p>
          <a:p>
            <a:endParaRPr lang="en-GB" dirty="0"/>
          </a:p>
        </p:txBody>
      </p:sp>
      <p:sp>
        <p:nvSpPr>
          <p:cNvPr id="15" name="Picture Placeholder 29"/>
          <p:cNvSpPr>
            <a:spLocks noGrp="1"/>
          </p:cNvSpPr>
          <p:nvPr>
            <p:ph type="pic" sz="quarter" idx="25" hasCustomPrompt="1"/>
          </p:nvPr>
        </p:nvSpPr>
        <p:spPr>
          <a:xfrm>
            <a:off x="9141901" y="4684488"/>
            <a:ext cx="1091070" cy="605474"/>
          </a:xfrm>
        </p:spPr>
        <p:txBody>
          <a:bodyPr/>
          <a:lstStyle>
            <a:lvl1pPr marL="0" marR="0" indent="0" algn="l" defTabSz="889345" rtl="0" eaLnBrk="1" fontAlgn="auto" latinLnBrk="0" hangingPunct="1">
              <a:lnSpc>
                <a:spcPct val="100000"/>
              </a:lnSpc>
              <a:spcBef>
                <a:spcPts val="0"/>
              </a:spcBef>
              <a:spcAft>
                <a:spcPts val="973"/>
              </a:spcAft>
              <a:buClrTx/>
              <a:buSzTx/>
              <a:buFont typeface="Arial" panose="020B0604020202020204" pitchFamily="34" charset="0"/>
              <a:buNone/>
              <a:tabLst/>
              <a:defRPr sz="875"/>
            </a:lvl1pPr>
          </a:lstStyle>
          <a:p>
            <a:pPr>
              <a:spcBef>
                <a:spcPct val="0"/>
              </a:spcBef>
            </a:pPr>
            <a:r>
              <a:rPr lang="en-US" sz="1167" dirty="0">
                <a:solidFill>
                  <a:schemeClr val="bg1"/>
                </a:solidFill>
              </a:rPr>
              <a:t>Co-brand</a:t>
            </a:r>
            <a:br>
              <a:rPr lang="en-US" sz="1167" dirty="0">
                <a:solidFill>
                  <a:schemeClr val="bg1"/>
                </a:solidFill>
              </a:rPr>
            </a:br>
            <a:r>
              <a:rPr lang="en-US" sz="1167" dirty="0">
                <a:solidFill>
                  <a:schemeClr val="bg1"/>
                </a:solidFill>
              </a:rPr>
              <a:t>Logo</a:t>
            </a:r>
          </a:p>
          <a:p>
            <a:endParaRPr lang="en-GB" dirty="0"/>
          </a:p>
        </p:txBody>
      </p:sp>
      <p:sp>
        <p:nvSpPr>
          <p:cNvPr id="16" name="Text Placeholder 8"/>
          <p:cNvSpPr>
            <a:spLocks noGrp="1"/>
          </p:cNvSpPr>
          <p:nvPr>
            <p:ph type="body" sz="quarter" idx="13" hasCustomPrompt="1"/>
          </p:nvPr>
        </p:nvSpPr>
        <p:spPr>
          <a:xfrm>
            <a:off x="439925" y="718270"/>
            <a:ext cx="9819685" cy="401684"/>
          </a:xfrm>
          <a:prstGeom prst="rect">
            <a:avLst/>
          </a:prstGeom>
        </p:spPr>
        <p:txBody>
          <a:bodyPr lIns="0" tIns="0" rIns="0" bIns="0">
            <a:noAutofit/>
          </a:bodyPr>
          <a:lstStyle>
            <a:lvl1pPr marL="0" indent="0">
              <a:buNone/>
              <a:defRPr sz="1945" b="0">
                <a:solidFill>
                  <a:srgbClr val="575757"/>
                </a:solidFill>
              </a:defRPr>
            </a:lvl1pPr>
          </a:lstStyle>
          <a:p>
            <a:pPr lvl="0"/>
            <a:r>
              <a:rPr lang="en-US" dirty="0"/>
              <a:t>Click to add subtitle</a:t>
            </a:r>
          </a:p>
        </p:txBody>
      </p:sp>
      <p:sp>
        <p:nvSpPr>
          <p:cNvPr id="17" name="Picture Placeholder 29"/>
          <p:cNvSpPr>
            <a:spLocks noGrp="1"/>
          </p:cNvSpPr>
          <p:nvPr>
            <p:ph type="pic" sz="quarter" idx="19" hasCustomPrompt="1"/>
          </p:nvPr>
        </p:nvSpPr>
        <p:spPr>
          <a:xfrm>
            <a:off x="4182621" y="2054623"/>
            <a:ext cx="1061295" cy="605474"/>
          </a:xfrm>
        </p:spPr>
        <p:txBody>
          <a:bodyPr/>
          <a:lstStyle>
            <a:lvl1pPr marL="0" marR="0" indent="0" algn="l" defTabSz="889345" rtl="0" eaLnBrk="1" fontAlgn="auto" latinLnBrk="0" hangingPunct="1">
              <a:lnSpc>
                <a:spcPct val="100000"/>
              </a:lnSpc>
              <a:spcBef>
                <a:spcPts val="0"/>
              </a:spcBef>
              <a:spcAft>
                <a:spcPts val="973"/>
              </a:spcAft>
              <a:buClrTx/>
              <a:buSzTx/>
              <a:buFont typeface="Arial" panose="020B0604020202020204" pitchFamily="34" charset="0"/>
              <a:buNone/>
              <a:tabLst/>
              <a:defRPr sz="875"/>
            </a:lvl1pPr>
          </a:lstStyle>
          <a:p>
            <a:pPr>
              <a:spcBef>
                <a:spcPct val="0"/>
              </a:spcBef>
            </a:pPr>
            <a:r>
              <a:rPr lang="en-US" sz="1167" dirty="0">
                <a:solidFill>
                  <a:schemeClr val="bg1"/>
                </a:solidFill>
              </a:rPr>
              <a:t>Co-brand</a:t>
            </a:r>
            <a:br>
              <a:rPr lang="en-US" sz="1167" dirty="0">
                <a:solidFill>
                  <a:schemeClr val="bg1"/>
                </a:solidFill>
              </a:rPr>
            </a:br>
            <a:r>
              <a:rPr lang="en-US" sz="1167" dirty="0">
                <a:solidFill>
                  <a:schemeClr val="bg1"/>
                </a:solidFill>
              </a:rPr>
              <a:t>Logo</a:t>
            </a:r>
          </a:p>
          <a:p>
            <a:endParaRPr lang="en-GB" dirty="0"/>
          </a:p>
        </p:txBody>
      </p:sp>
    </p:spTree>
    <p:extLst>
      <p:ext uri="{BB962C8B-B14F-4D97-AF65-F5344CB8AC3E}">
        <p14:creationId xmlns:p14="http://schemas.microsoft.com/office/powerpoint/2010/main" val="2841728203"/>
      </p:ext>
    </p:extLst>
  </p:cSld>
  <p:clrMapOvr>
    <a:masterClrMapping/>
  </p:clrMapOvr>
  <p:transition>
    <p:fade/>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a:xfrm>
            <a:off x="439925" y="349986"/>
            <a:ext cx="9811966" cy="368283"/>
          </a:xfrm>
        </p:spPr>
        <p:txBody>
          <a:bodyPr/>
          <a:lstStyle/>
          <a:p>
            <a:r>
              <a:rPr lang="en-US" noProof="0" smtClean="0"/>
              <a:t>Click to edit Master title style</a:t>
            </a:r>
            <a:endParaRPr lang="en-US" noProof="0" dirty="0"/>
          </a:p>
        </p:txBody>
      </p:sp>
      <p:sp>
        <p:nvSpPr>
          <p:cNvPr id="4" name="Rectangle 3"/>
          <p:cNvSpPr/>
          <p:nvPr userDrawn="1"/>
        </p:nvSpPr>
        <p:spPr>
          <a:xfrm>
            <a:off x="3788438" y="1880513"/>
            <a:ext cx="3118549"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70" noProof="0" dirty="0">
              <a:solidFill>
                <a:schemeClr val="bg1"/>
              </a:solidFill>
            </a:endParaRPr>
          </a:p>
        </p:txBody>
      </p:sp>
      <p:sp>
        <p:nvSpPr>
          <p:cNvPr id="5" name="Rectangle 4"/>
          <p:cNvSpPr/>
          <p:nvPr userDrawn="1"/>
        </p:nvSpPr>
        <p:spPr>
          <a:xfrm>
            <a:off x="441985" y="1874171"/>
            <a:ext cx="3121953" cy="65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70" noProof="0" dirty="0">
              <a:solidFill>
                <a:schemeClr val="bg1"/>
              </a:solidFill>
            </a:endParaRPr>
          </a:p>
        </p:txBody>
      </p:sp>
      <p:sp>
        <p:nvSpPr>
          <p:cNvPr id="6" name="Rectangle 5"/>
          <p:cNvSpPr/>
          <p:nvPr userDrawn="1"/>
        </p:nvSpPr>
        <p:spPr>
          <a:xfrm>
            <a:off x="7116739" y="1880513"/>
            <a:ext cx="3142872"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70" noProof="0" dirty="0">
              <a:solidFill>
                <a:schemeClr val="bg1"/>
              </a:solidFill>
            </a:endParaRPr>
          </a:p>
        </p:txBody>
      </p:sp>
      <p:sp>
        <p:nvSpPr>
          <p:cNvPr id="7" name="Text Placeholder 8"/>
          <p:cNvSpPr>
            <a:spLocks noGrp="1"/>
          </p:cNvSpPr>
          <p:nvPr>
            <p:ph type="body" sz="quarter" idx="17"/>
          </p:nvPr>
        </p:nvSpPr>
        <p:spPr>
          <a:xfrm>
            <a:off x="3793447" y="2040872"/>
            <a:ext cx="3104920" cy="4239231"/>
          </a:xfrm>
        </p:spPr>
        <p:txBody>
          <a:bodyPr vert="horz" lIns="0" tIns="0" rIns="0" bIns="0" rtlCol="0">
            <a:noAutofit/>
          </a:bodyPr>
          <a:lstStyle>
            <a:lvl1pPr>
              <a:defRPr lang="en-US" b="1" noProof="0" smtClean="0"/>
            </a:lvl1pPr>
            <a:lvl2pPr>
              <a:defRPr lang="en-US" b="0" noProof="0" smtClean="0"/>
            </a:lvl2pPr>
            <a:lvl3pPr>
              <a:defRPr lang="en-US" b="0" noProof="0" smtClean="0"/>
            </a:lvl3pPr>
            <a:lvl4pPr>
              <a:defRPr lang="en-US" b="0" noProof="0" smtClean="0"/>
            </a:lvl4pPr>
            <a:lvl5pPr>
              <a:defRPr lang="en-US" b="0" noProof="0" dirty="0"/>
            </a:lvl5pPr>
          </a:lstStyle>
          <a:p>
            <a:pPr lvl="0">
              <a:buFontTx/>
            </a:pPr>
            <a:r>
              <a:rPr lang="en-US" noProof="0" smtClean="0"/>
              <a:t>Click to edit Master text styles</a:t>
            </a:r>
          </a:p>
          <a:p>
            <a:pPr lvl="1">
              <a:buFontTx/>
            </a:pPr>
            <a:r>
              <a:rPr lang="en-US" noProof="0" smtClean="0"/>
              <a:t>Second level</a:t>
            </a:r>
          </a:p>
          <a:p>
            <a:pPr lvl="2">
              <a:buFontTx/>
            </a:pPr>
            <a:r>
              <a:rPr lang="en-US" noProof="0" smtClean="0"/>
              <a:t>Third level</a:t>
            </a:r>
          </a:p>
          <a:p>
            <a:pPr lvl="3">
              <a:buFontTx/>
            </a:pPr>
            <a:r>
              <a:rPr lang="en-US" noProof="0" smtClean="0"/>
              <a:t>Fourth level</a:t>
            </a:r>
          </a:p>
          <a:p>
            <a:pPr lvl="4">
              <a:buFontTx/>
            </a:pPr>
            <a:r>
              <a:rPr lang="en-US" noProof="0" smtClean="0"/>
              <a:t>Fifth level</a:t>
            </a:r>
            <a:endParaRPr lang="en-US" noProof="0" dirty="0"/>
          </a:p>
        </p:txBody>
      </p:sp>
      <p:sp>
        <p:nvSpPr>
          <p:cNvPr id="8" name="Text Placeholder 8"/>
          <p:cNvSpPr>
            <a:spLocks noGrp="1"/>
          </p:cNvSpPr>
          <p:nvPr>
            <p:ph type="body" sz="quarter" idx="18"/>
          </p:nvPr>
        </p:nvSpPr>
        <p:spPr>
          <a:xfrm>
            <a:off x="441985" y="2040872"/>
            <a:ext cx="3121953" cy="4239231"/>
          </a:xfrm>
        </p:spPr>
        <p:txBody>
          <a:bodyPr vert="horz" lIns="0" tIns="0" rIns="0" bIns="0" rtlCol="0">
            <a:noAutofit/>
          </a:bodyPr>
          <a:lstStyle>
            <a:lvl1pPr>
              <a:defRPr lang="en-US" b="1" noProof="0" smtClean="0"/>
            </a:lvl1pPr>
            <a:lvl2pPr>
              <a:defRPr lang="en-US" b="0" noProof="0" smtClean="0"/>
            </a:lvl2pPr>
            <a:lvl3pPr>
              <a:defRPr lang="en-US" b="0" noProof="0" smtClean="0"/>
            </a:lvl3pPr>
            <a:lvl4pPr>
              <a:defRPr lang="en-US" b="0" noProof="0" smtClean="0"/>
            </a:lvl4pPr>
            <a:lvl5pPr>
              <a:defRPr lang="en-US" b="0" noProof="0" dirty="0"/>
            </a:lvl5pPr>
          </a:lstStyle>
          <a:p>
            <a:pPr lvl="0">
              <a:buFontTx/>
            </a:pPr>
            <a:r>
              <a:rPr lang="en-US" noProof="0" smtClean="0"/>
              <a:t>Click to edit Master text styles</a:t>
            </a:r>
          </a:p>
          <a:p>
            <a:pPr lvl="1">
              <a:buFontTx/>
            </a:pPr>
            <a:r>
              <a:rPr lang="en-US" noProof="0" smtClean="0"/>
              <a:t>Second level</a:t>
            </a:r>
          </a:p>
          <a:p>
            <a:pPr lvl="2">
              <a:buFontTx/>
            </a:pPr>
            <a:r>
              <a:rPr lang="en-US" noProof="0" smtClean="0"/>
              <a:t>Third level</a:t>
            </a:r>
          </a:p>
          <a:p>
            <a:pPr lvl="3">
              <a:buFontTx/>
            </a:pPr>
            <a:r>
              <a:rPr lang="en-US" noProof="0" smtClean="0"/>
              <a:t>Fourth level</a:t>
            </a:r>
          </a:p>
          <a:p>
            <a:pPr lvl="4">
              <a:buFontTx/>
            </a:pPr>
            <a:r>
              <a:rPr lang="en-US" noProof="0" smtClean="0"/>
              <a:t>Fifth level</a:t>
            </a:r>
            <a:endParaRPr lang="en-US" noProof="0" dirty="0"/>
          </a:p>
        </p:txBody>
      </p:sp>
      <p:sp>
        <p:nvSpPr>
          <p:cNvPr id="9" name="Text Placeholder 8"/>
          <p:cNvSpPr>
            <a:spLocks noGrp="1"/>
          </p:cNvSpPr>
          <p:nvPr>
            <p:ph type="body" sz="quarter" idx="19"/>
          </p:nvPr>
        </p:nvSpPr>
        <p:spPr>
          <a:xfrm>
            <a:off x="7127874" y="2040872"/>
            <a:ext cx="3131735" cy="4239231"/>
          </a:xfrm>
        </p:spPr>
        <p:txBody>
          <a:bodyPr vert="horz" lIns="0" tIns="0" rIns="0" bIns="0" rtlCol="0">
            <a:noAutofit/>
          </a:bodyPr>
          <a:lstStyle>
            <a:lvl1pPr>
              <a:defRPr lang="en-US" b="1" noProof="0" smtClean="0"/>
            </a:lvl1pPr>
            <a:lvl2pPr>
              <a:defRPr lang="en-US" b="0" noProof="0" smtClean="0"/>
            </a:lvl2pPr>
            <a:lvl3pPr>
              <a:defRPr lang="en-US" b="0" noProof="0" smtClean="0"/>
            </a:lvl3pPr>
            <a:lvl4pPr>
              <a:defRPr lang="en-US" b="0" noProof="0" smtClean="0"/>
            </a:lvl4pPr>
            <a:lvl5pPr>
              <a:defRPr lang="en-US" b="0" noProof="0" dirty="0"/>
            </a:lvl5pPr>
          </a:lstStyle>
          <a:p>
            <a:pPr lvl="0">
              <a:buFontTx/>
            </a:pPr>
            <a:r>
              <a:rPr lang="en-US" noProof="0" smtClean="0"/>
              <a:t>Click to edit Master text styles</a:t>
            </a:r>
          </a:p>
          <a:p>
            <a:pPr lvl="1">
              <a:buFontTx/>
            </a:pPr>
            <a:r>
              <a:rPr lang="en-US" noProof="0" smtClean="0"/>
              <a:t>Second level</a:t>
            </a:r>
          </a:p>
          <a:p>
            <a:pPr lvl="2">
              <a:buFontTx/>
            </a:pPr>
            <a:r>
              <a:rPr lang="en-US" noProof="0" smtClean="0"/>
              <a:t>Third level</a:t>
            </a:r>
          </a:p>
          <a:p>
            <a:pPr lvl="3">
              <a:buFontTx/>
            </a:pPr>
            <a:r>
              <a:rPr lang="en-US" noProof="0" smtClean="0"/>
              <a:t>Fourth level</a:t>
            </a:r>
          </a:p>
          <a:p>
            <a:pPr lvl="4">
              <a:buFontTx/>
            </a:pPr>
            <a:r>
              <a:rPr lang="en-US" noProof="0" smtClean="0"/>
              <a:t>Fifth level</a:t>
            </a:r>
            <a:endParaRPr lang="en-US" noProof="0" dirty="0"/>
          </a:p>
        </p:txBody>
      </p:sp>
      <p:sp>
        <p:nvSpPr>
          <p:cNvPr id="10" name="Text Placeholder 8"/>
          <p:cNvSpPr>
            <a:spLocks noGrp="1"/>
          </p:cNvSpPr>
          <p:nvPr>
            <p:ph type="body" sz="quarter" idx="13" hasCustomPrompt="1"/>
          </p:nvPr>
        </p:nvSpPr>
        <p:spPr>
          <a:xfrm>
            <a:off x="439925" y="718270"/>
            <a:ext cx="9788857" cy="401684"/>
          </a:xfrm>
          <a:prstGeom prst="rect">
            <a:avLst/>
          </a:prstGeom>
        </p:spPr>
        <p:txBody>
          <a:bodyPr lIns="0" tIns="0" rIns="0" bIns="0">
            <a:noAutofit/>
          </a:bodyPr>
          <a:lstStyle>
            <a:lvl1pPr marL="0" indent="0">
              <a:buNone/>
              <a:defRPr sz="1945"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val="3878419014"/>
      </p:ext>
    </p:extLst>
  </p:cSld>
  <p:clrMapOvr>
    <a:masterClrMapping/>
  </p:clrMapOvr>
  <p:transition>
    <p:fade/>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439925" y="349986"/>
            <a:ext cx="9811966" cy="368283"/>
          </a:xfrm>
        </p:spPr>
        <p:txBody>
          <a:bodyPr/>
          <a:lstStyle/>
          <a:p>
            <a:r>
              <a:rPr lang="en-US" noProof="0" smtClean="0"/>
              <a:t>Click to edit Master title style</a:t>
            </a:r>
            <a:endParaRPr lang="en-US" noProof="0" dirty="0"/>
          </a:p>
        </p:txBody>
      </p:sp>
      <p:sp>
        <p:nvSpPr>
          <p:cNvPr id="4" name="Text Placeholder 8"/>
          <p:cNvSpPr>
            <a:spLocks noGrp="1"/>
          </p:cNvSpPr>
          <p:nvPr>
            <p:ph type="body" sz="quarter" idx="17"/>
          </p:nvPr>
        </p:nvSpPr>
        <p:spPr>
          <a:xfrm>
            <a:off x="441984" y="2817517"/>
            <a:ext cx="2273063" cy="3742138"/>
          </a:xfrm>
        </p:spPr>
        <p:txBody>
          <a:bodyPr vert="horz" lIns="0" tIns="0" rIns="0" bIns="0" rtlCol="0">
            <a:noAutofit/>
          </a:bodyPr>
          <a:lstStyle>
            <a:lvl1pPr>
              <a:defRPr lang="en-US" b="0" noProof="0" smtClean="0"/>
            </a:lvl1pPr>
            <a:lvl2pPr>
              <a:defRPr lang="en-US" b="0" noProof="0" smtClean="0"/>
            </a:lvl2pPr>
            <a:lvl3pPr>
              <a:defRPr lang="en-US" b="0" noProof="0" smtClean="0"/>
            </a:lvl3pPr>
            <a:lvl4pPr>
              <a:defRPr lang="en-US" b="0" noProof="0" smtClean="0"/>
            </a:lvl4pPr>
            <a:lvl5pPr>
              <a:defRPr lang="en-US" b="0" noProof="0" dirty="0"/>
            </a:lvl5pPr>
          </a:lstStyle>
          <a:p>
            <a:pPr lvl="0">
              <a:buFontTx/>
            </a:pPr>
            <a:r>
              <a:rPr lang="en-US" noProof="0" smtClean="0"/>
              <a:t>Click to edit Master text styles</a:t>
            </a:r>
          </a:p>
          <a:p>
            <a:pPr lvl="1">
              <a:buFontTx/>
            </a:pPr>
            <a:r>
              <a:rPr lang="en-US" noProof="0" smtClean="0"/>
              <a:t>Second level</a:t>
            </a:r>
          </a:p>
          <a:p>
            <a:pPr lvl="2">
              <a:buFontTx/>
            </a:pPr>
            <a:r>
              <a:rPr lang="en-US" noProof="0" smtClean="0"/>
              <a:t>Third level</a:t>
            </a:r>
          </a:p>
          <a:p>
            <a:pPr lvl="3">
              <a:buFontTx/>
            </a:pPr>
            <a:r>
              <a:rPr lang="en-US" noProof="0" smtClean="0"/>
              <a:t>Fourth level</a:t>
            </a:r>
          </a:p>
          <a:p>
            <a:pPr lvl="4">
              <a:buFontTx/>
            </a:pPr>
            <a:r>
              <a:rPr lang="en-US" noProof="0" smtClean="0"/>
              <a:t>Fifth level</a:t>
            </a:r>
            <a:endParaRPr lang="en-US" noProof="0" dirty="0"/>
          </a:p>
        </p:txBody>
      </p:sp>
      <p:sp>
        <p:nvSpPr>
          <p:cNvPr id="5" name="Text Placeholder 8"/>
          <p:cNvSpPr>
            <a:spLocks noGrp="1"/>
          </p:cNvSpPr>
          <p:nvPr>
            <p:ph type="body" sz="quarter" idx="18"/>
          </p:nvPr>
        </p:nvSpPr>
        <p:spPr>
          <a:xfrm>
            <a:off x="7977499" y="2817517"/>
            <a:ext cx="2273063" cy="3742138"/>
          </a:xfrm>
        </p:spPr>
        <p:txBody>
          <a:bodyPr vert="horz" lIns="0" tIns="0" rIns="0" bIns="0" rtlCol="0">
            <a:noAutofit/>
          </a:bodyPr>
          <a:lstStyle>
            <a:lvl1pPr>
              <a:defRPr lang="en-US" b="0" noProof="0" smtClean="0"/>
            </a:lvl1pPr>
            <a:lvl2pPr>
              <a:defRPr lang="en-US" b="0" noProof="0" smtClean="0"/>
            </a:lvl2pPr>
            <a:lvl3pPr>
              <a:defRPr lang="en-US" b="0" noProof="0" smtClean="0"/>
            </a:lvl3pPr>
            <a:lvl4pPr>
              <a:defRPr lang="en-US" b="0" noProof="0" smtClean="0"/>
            </a:lvl4pPr>
            <a:lvl5pPr>
              <a:defRPr lang="en-US" b="0" noProof="0" dirty="0"/>
            </a:lvl5pPr>
          </a:lstStyle>
          <a:p>
            <a:pPr lvl="0">
              <a:buFontTx/>
            </a:pPr>
            <a:r>
              <a:rPr lang="en-US" noProof="0" smtClean="0"/>
              <a:t>Click to edit Master text styles</a:t>
            </a:r>
          </a:p>
          <a:p>
            <a:pPr lvl="1">
              <a:buFontTx/>
            </a:pPr>
            <a:r>
              <a:rPr lang="en-US" noProof="0" smtClean="0"/>
              <a:t>Second level</a:t>
            </a:r>
          </a:p>
          <a:p>
            <a:pPr lvl="2">
              <a:buFontTx/>
            </a:pPr>
            <a:r>
              <a:rPr lang="en-US" noProof="0" smtClean="0"/>
              <a:t>Third level</a:t>
            </a:r>
          </a:p>
          <a:p>
            <a:pPr lvl="3">
              <a:buFontTx/>
            </a:pPr>
            <a:r>
              <a:rPr lang="en-US" noProof="0" smtClean="0"/>
              <a:t>Fourth level</a:t>
            </a:r>
          </a:p>
          <a:p>
            <a:pPr lvl="4">
              <a:buFontTx/>
            </a:pPr>
            <a:r>
              <a:rPr lang="en-US" noProof="0" smtClean="0"/>
              <a:t>Fifth level</a:t>
            </a:r>
            <a:endParaRPr lang="en-US" noProof="0" dirty="0"/>
          </a:p>
        </p:txBody>
      </p:sp>
      <p:sp>
        <p:nvSpPr>
          <p:cNvPr id="6" name="Text Placeholder 8"/>
          <p:cNvSpPr>
            <a:spLocks noGrp="1"/>
          </p:cNvSpPr>
          <p:nvPr>
            <p:ph type="body" sz="quarter" idx="19"/>
          </p:nvPr>
        </p:nvSpPr>
        <p:spPr>
          <a:xfrm>
            <a:off x="2953823" y="2817517"/>
            <a:ext cx="2273063" cy="3742138"/>
          </a:xfrm>
        </p:spPr>
        <p:txBody>
          <a:bodyPr vert="horz" lIns="0" tIns="0" rIns="0" bIns="0" rtlCol="0">
            <a:noAutofit/>
          </a:bodyPr>
          <a:lstStyle>
            <a:lvl1pPr>
              <a:defRPr lang="en-US" b="0" noProof="0" smtClean="0"/>
            </a:lvl1pPr>
            <a:lvl2pPr>
              <a:defRPr lang="en-US" b="0" noProof="0" smtClean="0"/>
            </a:lvl2pPr>
            <a:lvl3pPr>
              <a:defRPr lang="en-US" b="0" noProof="0" smtClean="0"/>
            </a:lvl3pPr>
            <a:lvl4pPr>
              <a:defRPr lang="en-US" b="0" noProof="0" smtClean="0"/>
            </a:lvl4pPr>
            <a:lvl5pPr>
              <a:defRPr lang="en-US" b="0" noProof="0" dirty="0"/>
            </a:lvl5pPr>
          </a:lstStyle>
          <a:p>
            <a:pPr lvl="0">
              <a:buFontTx/>
            </a:pPr>
            <a:r>
              <a:rPr lang="en-US" noProof="0" smtClean="0"/>
              <a:t>Click to edit Master text styles</a:t>
            </a:r>
          </a:p>
          <a:p>
            <a:pPr lvl="1">
              <a:buFontTx/>
            </a:pPr>
            <a:r>
              <a:rPr lang="en-US" noProof="0" smtClean="0"/>
              <a:t>Second level</a:t>
            </a:r>
          </a:p>
          <a:p>
            <a:pPr lvl="2">
              <a:buFontTx/>
            </a:pPr>
            <a:r>
              <a:rPr lang="en-US" noProof="0" smtClean="0"/>
              <a:t>Third level</a:t>
            </a:r>
          </a:p>
          <a:p>
            <a:pPr lvl="3">
              <a:buFontTx/>
            </a:pPr>
            <a:r>
              <a:rPr lang="en-US" noProof="0" smtClean="0"/>
              <a:t>Fourth level</a:t>
            </a:r>
          </a:p>
          <a:p>
            <a:pPr lvl="4">
              <a:buFontTx/>
            </a:pPr>
            <a:r>
              <a:rPr lang="en-US" noProof="0" smtClean="0"/>
              <a:t>Fifth level</a:t>
            </a:r>
            <a:endParaRPr lang="en-US" noProof="0" dirty="0"/>
          </a:p>
        </p:txBody>
      </p:sp>
      <p:sp>
        <p:nvSpPr>
          <p:cNvPr id="7" name="Text Placeholder 8"/>
          <p:cNvSpPr>
            <a:spLocks noGrp="1"/>
          </p:cNvSpPr>
          <p:nvPr>
            <p:ph type="body" sz="quarter" idx="20"/>
          </p:nvPr>
        </p:nvSpPr>
        <p:spPr>
          <a:xfrm>
            <a:off x="5465661" y="2817517"/>
            <a:ext cx="2273063" cy="3742138"/>
          </a:xfrm>
        </p:spPr>
        <p:txBody>
          <a:bodyPr vert="horz" lIns="0" tIns="0" rIns="0" bIns="0" rtlCol="0">
            <a:noAutofit/>
          </a:bodyPr>
          <a:lstStyle>
            <a:lvl1pPr>
              <a:defRPr lang="en-US" b="0" noProof="0" smtClean="0"/>
            </a:lvl1pPr>
            <a:lvl2pPr>
              <a:defRPr lang="en-US" b="0" noProof="0" smtClean="0"/>
            </a:lvl2pPr>
            <a:lvl3pPr>
              <a:defRPr lang="en-US" b="0" noProof="0" smtClean="0"/>
            </a:lvl3pPr>
            <a:lvl4pPr>
              <a:defRPr lang="en-US" b="0" noProof="0" smtClean="0"/>
            </a:lvl4pPr>
            <a:lvl5pPr>
              <a:defRPr lang="en-US" b="0" noProof="0" dirty="0"/>
            </a:lvl5pPr>
          </a:lstStyle>
          <a:p>
            <a:pPr lvl="0">
              <a:buFontTx/>
            </a:pPr>
            <a:r>
              <a:rPr lang="en-US" noProof="0" smtClean="0"/>
              <a:t>Click to edit Master text styles</a:t>
            </a:r>
          </a:p>
          <a:p>
            <a:pPr lvl="1">
              <a:buFontTx/>
            </a:pPr>
            <a:r>
              <a:rPr lang="en-US" noProof="0" smtClean="0"/>
              <a:t>Second level</a:t>
            </a:r>
          </a:p>
          <a:p>
            <a:pPr lvl="2">
              <a:buFontTx/>
            </a:pPr>
            <a:r>
              <a:rPr lang="en-US" noProof="0" smtClean="0"/>
              <a:t>Third level</a:t>
            </a:r>
          </a:p>
          <a:p>
            <a:pPr lvl="3">
              <a:buFontTx/>
            </a:pPr>
            <a:r>
              <a:rPr lang="en-US" noProof="0" smtClean="0"/>
              <a:t>Fourth level</a:t>
            </a:r>
          </a:p>
          <a:p>
            <a:pPr lvl="4">
              <a:buFontTx/>
            </a:pPr>
            <a:r>
              <a:rPr lang="en-US" noProof="0" smtClean="0"/>
              <a:t>Fifth level</a:t>
            </a:r>
            <a:endParaRPr lang="en-US" noProof="0" dirty="0"/>
          </a:p>
        </p:txBody>
      </p:sp>
      <p:sp>
        <p:nvSpPr>
          <p:cNvPr id="8" name="Text Placeholder 8"/>
          <p:cNvSpPr>
            <a:spLocks noGrp="1"/>
          </p:cNvSpPr>
          <p:nvPr>
            <p:ph type="body" sz="quarter" idx="13" hasCustomPrompt="1"/>
          </p:nvPr>
        </p:nvSpPr>
        <p:spPr>
          <a:xfrm>
            <a:off x="439924" y="718270"/>
            <a:ext cx="9811966" cy="409052"/>
          </a:xfrm>
          <a:prstGeom prst="rect">
            <a:avLst/>
          </a:prstGeom>
        </p:spPr>
        <p:txBody>
          <a:bodyPr lIns="0" tIns="0" rIns="0" bIns="0">
            <a:noAutofit/>
          </a:bodyPr>
          <a:lstStyle>
            <a:lvl1pPr marL="0" indent="0">
              <a:buNone/>
              <a:defRPr sz="1945"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val="3696595201"/>
      </p:ext>
    </p:extLst>
  </p:cSld>
  <p:clrMapOvr>
    <a:masterClrMapping/>
  </p:clrMapOvr>
  <p:transition>
    <p:fade/>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439924" y="718270"/>
            <a:ext cx="9811966" cy="401684"/>
          </a:xfrm>
          <a:prstGeom prst="rect">
            <a:avLst/>
          </a:prstGeom>
        </p:spPr>
        <p:txBody>
          <a:bodyPr lIns="0" tIns="0" rIns="0" bIns="0">
            <a:noAutofit/>
          </a:bodyPr>
          <a:lstStyle>
            <a:lvl1pPr marL="0" indent="0">
              <a:buNone/>
              <a:defRPr sz="1945" b="0">
                <a:solidFill>
                  <a:srgbClr val="575757"/>
                </a:solidFill>
              </a:defRPr>
            </a:lvl1pPr>
          </a:lstStyle>
          <a:p>
            <a:pPr lvl="0"/>
            <a:r>
              <a:rPr lang="en-US" dirty="0"/>
              <a:t>Click to add subtitle</a:t>
            </a:r>
          </a:p>
        </p:txBody>
      </p:sp>
      <p:sp>
        <p:nvSpPr>
          <p:cNvPr id="9" name="Title Placeholder 1"/>
          <p:cNvSpPr>
            <a:spLocks noGrp="1"/>
          </p:cNvSpPr>
          <p:nvPr>
            <p:ph type="title" hasCustomPrompt="1"/>
          </p:nvPr>
        </p:nvSpPr>
        <p:spPr>
          <a:xfrm>
            <a:off x="439924" y="349984"/>
            <a:ext cx="9811966" cy="368285"/>
          </a:xfrm>
          <a:prstGeom prst="rect">
            <a:avLst/>
          </a:prstGeom>
        </p:spPr>
        <p:txBody>
          <a:bodyPr vert="horz" lIns="0" tIns="0" rIns="0" bIns="0" rtlCol="0" anchor="t" anchorCtr="0">
            <a:noAutofit/>
          </a:bodyPr>
          <a:lstStyle>
            <a:lvl1pPr>
              <a:defRPr/>
            </a:lvl1pPr>
          </a:lstStyle>
          <a:p>
            <a:r>
              <a:rPr lang="en-US" dirty="0"/>
              <a:t>Click to add title</a:t>
            </a:r>
          </a:p>
        </p:txBody>
      </p:sp>
      <p:sp>
        <p:nvSpPr>
          <p:cNvPr id="10" name="Text Placeholder 18"/>
          <p:cNvSpPr>
            <a:spLocks noGrp="1"/>
          </p:cNvSpPr>
          <p:nvPr>
            <p:ph idx="1"/>
          </p:nvPr>
        </p:nvSpPr>
        <p:spPr>
          <a:xfrm>
            <a:off x="439924" y="1835673"/>
            <a:ext cx="4905983" cy="5199027"/>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79260353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33388" y="1835676"/>
            <a:ext cx="4684044" cy="4911612"/>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Chart Placeholder 2"/>
          <p:cNvSpPr>
            <a:spLocks noGrp="1"/>
          </p:cNvSpPr>
          <p:nvPr>
            <p:ph type="chart" sz="quarter" idx="21"/>
          </p:nvPr>
        </p:nvSpPr>
        <p:spPr>
          <a:xfrm>
            <a:off x="5560956" y="2342434"/>
            <a:ext cx="4695882" cy="4404850"/>
          </a:xfrm>
        </p:spPr>
        <p:txBody>
          <a:bodyPr/>
          <a:lstStyle/>
          <a:p>
            <a:r>
              <a:rPr lang="en-GB" noProof="0" dirty="0" smtClean="0"/>
              <a:t>Click icon to add chart</a:t>
            </a:r>
            <a:endParaRPr lang="en-GB" noProof="0" dirty="0"/>
          </a:p>
        </p:txBody>
      </p:sp>
      <p:sp>
        <p:nvSpPr>
          <p:cNvPr id="6" name="Text Placeholder 5"/>
          <p:cNvSpPr>
            <a:spLocks noGrp="1"/>
          </p:cNvSpPr>
          <p:nvPr>
            <p:ph type="body" sz="quarter" idx="22"/>
          </p:nvPr>
        </p:nvSpPr>
        <p:spPr>
          <a:xfrm>
            <a:off x="5560956" y="1835673"/>
            <a:ext cx="4695882" cy="463729"/>
          </a:xfrm>
        </p:spPr>
        <p:txBody>
          <a:bodyPr/>
          <a:lstStyle/>
          <a:p>
            <a:pPr lvl="0"/>
            <a:r>
              <a:rPr lang="en-GB" noProof="0" dirty="0" smtClean="0"/>
              <a:t>Click to edit Master text styles</a:t>
            </a:r>
          </a:p>
        </p:txBody>
      </p:sp>
      <p:sp>
        <p:nvSpPr>
          <p:cNvPr id="11"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Title Placeholder 1"/>
          <p:cNvSpPr>
            <a:spLocks noGrp="1"/>
          </p:cNvSpPr>
          <p:nvPr>
            <p:ph type="title" hasCustomPrompt="1"/>
          </p:nvPr>
        </p:nvSpPr>
        <p:spPr>
          <a:xfrm>
            <a:off x="433388" y="349990"/>
            <a:ext cx="9823450" cy="36827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5" name="Text Placeholder 7"/>
          <p:cNvSpPr>
            <a:spLocks noGrp="1"/>
          </p:cNvSpPr>
          <p:nvPr>
            <p:ph type="body" sz="quarter" idx="23"/>
          </p:nvPr>
        </p:nvSpPr>
        <p:spPr>
          <a:xfrm>
            <a:off x="433388" y="6747289"/>
            <a:ext cx="9823450" cy="286924"/>
          </a:xfrm>
        </p:spPr>
        <p:txBody>
          <a:bodyPr>
            <a:noAutofit/>
          </a:bodyPr>
          <a:lstStyle>
            <a:lvl1pPr>
              <a:spcAft>
                <a:spcPts val="0"/>
              </a:spcAft>
              <a:defRPr sz="1000"/>
            </a:lvl1pPr>
          </a:lstStyle>
          <a:p>
            <a:pPr lvl="0"/>
            <a:r>
              <a:rPr lang="en-GB"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515323387"/>
      </p:ext>
    </p:extLst>
  </p:cSld>
  <p:clrMapOvr>
    <a:masterClrMapping/>
  </p:clrMapOvr>
  <p:transition>
    <p:fad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211923731"/>
      </p:ext>
    </p:extLst>
  </p:cSld>
  <p:clrMapOvr>
    <a:masterClrMapping/>
  </p:clrMapOvr>
  <p:transition>
    <p:fade/>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318065"/>
      </p:ext>
    </p:extLst>
  </p:cSld>
  <p:clrMapOvr>
    <a:masterClrMapping/>
  </p:clrMapOvr>
  <p:transition>
    <p:fade/>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39926" y="4642900"/>
            <a:ext cx="7479477" cy="2391798"/>
          </a:xfrm>
        </p:spPr>
        <p:txBody>
          <a:bodyPr anchor="b" anchorCtr="0">
            <a:normAutofit/>
          </a:bodyPr>
          <a:lstStyle>
            <a:lvl1pPr>
              <a:lnSpc>
                <a:spcPct val="100000"/>
              </a:lnSpc>
              <a:spcAft>
                <a:spcPts val="584"/>
              </a:spcAft>
              <a:defRPr sz="973"/>
            </a:lvl1pPr>
          </a:lstStyle>
          <a:p>
            <a:pPr lvl="0"/>
            <a:r>
              <a:rPr lang="en-US" smtClean="0"/>
              <a:t>Click to edit Master text styles</a:t>
            </a:r>
          </a:p>
        </p:txBody>
      </p:sp>
      <p:sp>
        <p:nvSpPr>
          <p:cNvPr id="3" name="Picture Placeholder 2"/>
          <p:cNvSpPr>
            <a:spLocks noGrp="1"/>
          </p:cNvSpPr>
          <p:nvPr>
            <p:ph type="pic" sz="quarter" idx="14" hasCustomPrompt="1"/>
          </p:nvPr>
        </p:nvSpPr>
        <p:spPr>
          <a:xfrm>
            <a:off x="8217794" y="4642900"/>
            <a:ext cx="2034096" cy="1901987"/>
          </a:xfrm>
        </p:spPr>
        <p:txBody>
          <a:bodyPr anchor="ctr" anchorCtr="0"/>
          <a:lstStyle>
            <a:lvl1pPr algn="ctr">
              <a:defRPr sz="875"/>
            </a:lvl1pPr>
          </a:lstStyle>
          <a:p>
            <a:r>
              <a:rPr lang="en-GB" sz="875" dirty="0"/>
              <a:t>Insert sponsorship mark here</a:t>
            </a:r>
            <a:endParaRPr lang="en-GB" dirty="0"/>
          </a:p>
        </p:txBody>
      </p:sp>
      <p:sp>
        <p:nvSpPr>
          <p:cNvPr id="8" name="Text Placeholder 7"/>
          <p:cNvSpPr>
            <a:spLocks noGrp="1"/>
          </p:cNvSpPr>
          <p:nvPr>
            <p:ph type="body" sz="quarter" idx="15"/>
          </p:nvPr>
        </p:nvSpPr>
        <p:spPr>
          <a:xfrm>
            <a:off x="8217797" y="6633762"/>
            <a:ext cx="2034094" cy="400936"/>
          </a:xfrm>
        </p:spPr>
        <p:txBody>
          <a:bodyPr anchor="b" anchorCtr="0">
            <a:normAutofit/>
          </a:bodyPr>
          <a:lstStyle>
            <a:lvl1pPr>
              <a:lnSpc>
                <a:spcPct val="100000"/>
              </a:lnSpc>
              <a:defRPr sz="973"/>
            </a:lvl1pPr>
          </a:lstStyle>
          <a:p>
            <a:pPr lvl="0"/>
            <a:r>
              <a:rPr lang="en-US" smtClean="0"/>
              <a:t>Click to edit Master text styles</a:t>
            </a:r>
          </a:p>
        </p:txBody>
      </p:sp>
      <p:grpSp>
        <p:nvGrpSpPr>
          <p:cNvPr id="9" name="Group 8"/>
          <p:cNvGrpSpPr/>
          <p:nvPr userDrawn="1"/>
        </p:nvGrpSpPr>
        <p:grpSpPr>
          <a:xfrm>
            <a:off x="441974" y="416676"/>
            <a:ext cx="1894219" cy="339486"/>
            <a:chOff x="398463" y="404813"/>
            <a:chExt cx="1627187" cy="307976"/>
          </a:xfrm>
          <a:solidFill>
            <a:schemeClr val="tx1"/>
          </a:solidFill>
        </p:grpSpPr>
        <p:sp>
          <p:nvSpPr>
            <p:cNvPr id="1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sp>
          <p:nvSpPr>
            <p:cNvPr id="1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sp>
          <p:nvSpPr>
            <p:cNvPr id="1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sp>
          <p:nvSpPr>
            <p:cNvPr id="1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sp>
          <p:nvSpPr>
            <p:cNvPr id="1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sp>
          <p:nvSpPr>
            <p:cNvPr id="1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sp>
          <p:nvSpPr>
            <p:cNvPr id="1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sp>
          <p:nvSpPr>
            <p:cNvPr id="1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sp>
          <p:nvSpPr>
            <p:cNvPr id="1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sp>
          <p:nvSpPr>
            <p:cNvPr id="1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1" dirty="0">
                <a:solidFill>
                  <a:schemeClr val="bg1"/>
                </a:solidFill>
              </a:endParaRPr>
            </a:p>
          </p:txBody>
        </p:sp>
      </p:grpSp>
    </p:spTree>
    <p:extLst>
      <p:ext uri="{BB962C8B-B14F-4D97-AF65-F5344CB8AC3E}">
        <p14:creationId xmlns:p14="http://schemas.microsoft.com/office/powerpoint/2010/main" val="173279923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cSld name="EN-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439924" y="349984"/>
            <a:ext cx="9824216" cy="769968"/>
          </a:xfrm>
          <a:prstGeom prst="rect">
            <a:avLst/>
          </a:prstGeom>
        </p:spPr>
        <p:txBody>
          <a:bodyPr vert="horz" lIns="0" tIns="0" rIns="0" bIns="0" rtlCol="0" anchor="t" anchorCtr="0">
            <a:noAutofit/>
          </a:bodyPr>
          <a:lstStyle>
            <a:lvl1pPr>
              <a:defRPr/>
            </a:lvl1pPr>
          </a:lstStyle>
          <a:p>
            <a:r>
              <a:rPr lang="en-US" dirty="0"/>
              <a:t>Click to add title</a:t>
            </a:r>
          </a:p>
        </p:txBody>
      </p:sp>
      <p:sp>
        <p:nvSpPr>
          <p:cNvPr id="9" name="Text Placeholder 8"/>
          <p:cNvSpPr>
            <a:spLocks noGrp="1"/>
          </p:cNvSpPr>
          <p:nvPr>
            <p:ph type="body" sz="quarter" idx="13" hasCustomPrompt="1"/>
          </p:nvPr>
        </p:nvSpPr>
        <p:spPr>
          <a:xfrm>
            <a:off x="439924" y="718269"/>
            <a:ext cx="9824216" cy="834733"/>
          </a:xfrm>
          <a:prstGeom prst="rect">
            <a:avLst/>
          </a:prstGeom>
        </p:spPr>
        <p:txBody>
          <a:bodyPr lIns="0" tIns="0" rIns="0" bIns="0">
            <a:noAutofit/>
          </a:bodyPr>
          <a:lstStyle>
            <a:lvl1pPr marL="0" indent="0">
              <a:buNone/>
              <a:defRPr sz="2205" b="0">
                <a:solidFill>
                  <a:srgbClr val="575757"/>
                </a:solidFill>
              </a:defRPr>
            </a:lvl1pPr>
          </a:lstStyle>
          <a:p>
            <a:pPr lvl="0"/>
            <a:r>
              <a:rPr lang="en-US" dirty="0"/>
              <a:t>Click to add subtitle</a:t>
            </a:r>
          </a:p>
        </p:txBody>
      </p:sp>
      <p:sp>
        <p:nvSpPr>
          <p:cNvPr id="13" name="Content Placeholder 3"/>
          <p:cNvSpPr>
            <a:spLocks noGrp="1"/>
          </p:cNvSpPr>
          <p:nvPr>
            <p:ph sz="quarter" idx="10" hasCustomPrompt="1"/>
          </p:nvPr>
        </p:nvSpPr>
        <p:spPr>
          <a:xfrm>
            <a:off x="439924" y="1835672"/>
            <a:ext cx="4652744" cy="5199025"/>
          </a:xfrm>
          <a:prstGeom prst="rect">
            <a:avLst/>
          </a:prstGeom>
        </p:spPr>
        <p:txBody>
          <a:bodyPr/>
          <a:lstStyle>
            <a:lvl1pPr>
              <a:tabLst>
                <a:tab pos="5543687" algn="r"/>
              </a:tabLst>
              <a:defRPr>
                <a:latin typeface="+mn-lt"/>
                <a:ea typeface="+mn-ea"/>
              </a:defRPr>
            </a:lvl1pPr>
            <a:lvl2pPr>
              <a:tabLst>
                <a:tab pos="5543687" algn="r"/>
              </a:tabLst>
              <a:defRPr>
                <a:latin typeface="+mn-lt"/>
                <a:ea typeface="+mn-ea"/>
              </a:defRPr>
            </a:lvl2pPr>
            <a:lvl3pPr>
              <a:tabLst>
                <a:tab pos="5543687" algn="r"/>
              </a:tabLst>
              <a:defRPr>
                <a:latin typeface="+mn-lt"/>
                <a:ea typeface="+mn-ea"/>
              </a:defRPr>
            </a:lvl3pPr>
            <a:lvl4pPr>
              <a:tabLst>
                <a:tab pos="5543687" algn="r"/>
              </a:tabLst>
              <a:defRPr>
                <a:latin typeface="+mn-lt"/>
                <a:ea typeface="+mn-ea"/>
              </a:defRPr>
            </a:lvl4pPr>
            <a:lvl5pPr>
              <a:tabLst>
                <a:tab pos="5543687" algn="r"/>
              </a:tabLst>
              <a:defRPr baseline="0">
                <a:latin typeface="+mn-lt"/>
                <a:ea typeface="+mn-ea"/>
              </a:defRPr>
            </a:lvl5pPr>
          </a:lstStyle>
          <a:p>
            <a:pPr lvl="0"/>
            <a:r>
              <a:rPr lang="en-US" altLang="zh-CN" noProof="0" dirty="0" smtClean="0"/>
              <a:t>Input text here</a:t>
            </a:r>
            <a:endParaRPr lang="zh-CN" altLang="en-US" noProof="0" dirty="0" smtClean="0"/>
          </a:p>
          <a:p>
            <a:pPr lvl="1"/>
            <a:r>
              <a:rPr lang="en-US" altLang="zh-CN" noProof="0" dirty="0" smtClean="0"/>
              <a:t>Second class text here</a:t>
            </a:r>
            <a:endParaRPr lang="zh-CN" altLang="en-US" noProof="0" dirty="0" smtClean="0"/>
          </a:p>
          <a:p>
            <a:pPr lvl="2"/>
            <a:r>
              <a:rPr lang="en-US" altLang="zh-CN" noProof="0" dirty="0" smtClean="0"/>
              <a:t>Third class text here</a:t>
            </a:r>
            <a:endParaRPr lang="zh-CN" altLang="en-US" noProof="0" dirty="0" smtClean="0"/>
          </a:p>
          <a:p>
            <a:pPr lvl="3"/>
            <a:r>
              <a:rPr lang="en-US" altLang="zh-CN" noProof="0" dirty="0" smtClean="0"/>
              <a:t>Fourth class text here</a:t>
            </a:r>
            <a:endParaRPr lang="zh-CN" altLang="en-US" noProof="0" dirty="0" smtClean="0"/>
          </a:p>
          <a:p>
            <a:pPr lvl="4"/>
            <a:r>
              <a:rPr lang="en-US" altLang="zh-CN" noProof="0" dirty="0" smtClean="0"/>
              <a:t>Fifth class text here</a:t>
            </a:r>
            <a:endParaRPr lang="en-US" noProof="0" dirty="0"/>
          </a:p>
        </p:txBody>
      </p:sp>
      <p:sp>
        <p:nvSpPr>
          <p:cNvPr id="15" name="Content Placeholder 3"/>
          <p:cNvSpPr>
            <a:spLocks noGrp="1"/>
          </p:cNvSpPr>
          <p:nvPr>
            <p:ph sz="quarter" idx="20" hasCustomPrompt="1"/>
          </p:nvPr>
        </p:nvSpPr>
        <p:spPr>
          <a:xfrm>
            <a:off x="5596311" y="1835672"/>
            <a:ext cx="4667830" cy="5199025"/>
          </a:xfrm>
          <a:prstGeom prst="rect">
            <a:avLst/>
          </a:prstGeom>
        </p:spPr>
        <p:txBody>
          <a:bodyPr/>
          <a:lstStyle>
            <a:lvl1pPr>
              <a:tabLst>
                <a:tab pos="5543687" algn="r"/>
              </a:tabLst>
              <a:defRPr>
                <a:latin typeface="+mn-lt"/>
                <a:ea typeface="+mn-ea"/>
              </a:defRPr>
            </a:lvl1pPr>
            <a:lvl2pPr>
              <a:tabLst>
                <a:tab pos="5543687" algn="r"/>
              </a:tabLst>
              <a:defRPr>
                <a:latin typeface="+mn-lt"/>
                <a:ea typeface="+mn-ea"/>
              </a:defRPr>
            </a:lvl2pPr>
            <a:lvl3pPr>
              <a:tabLst>
                <a:tab pos="5543687" algn="r"/>
              </a:tabLst>
              <a:defRPr>
                <a:latin typeface="+mn-lt"/>
                <a:ea typeface="+mn-ea"/>
              </a:defRPr>
            </a:lvl3pPr>
            <a:lvl4pPr>
              <a:tabLst>
                <a:tab pos="5543687" algn="r"/>
              </a:tabLst>
              <a:defRPr>
                <a:latin typeface="+mn-lt"/>
                <a:ea typeface="+mn-ea"/>
              </a:defRPr>
            </a:lvl4pPr>
            <a:lvl5pPr>
              <a:tabLst>
                <a:tab pos="5543687" algn="r"/>
              </a:tabLst>
              <a:defRPr baseline="0">
                <a:latin typeface="+mn-lt"/>
                <a:ea typeface="+mn-ea"/>
              </a:defRPr>
            </a:lvl5pPr>
          </a:lstStyle>
          <a:p>
            <a:pPr lvl="0"/>
            <a:r>
              <a:rPr lang="en-US" altLang="zh-CN" noProof="0" dirty="0" smtClean="0"/>
              <a:t>Input text here</a:t>
            </a:r>
            <a:endParaRPr lang="zh-CN" altLang="en-US" noProof="0" dirty="0" smtClean="0"/>
          </a:p>
          <a:p>
            <a:pPr lvl="1"/>
            <a:r>
              <a:rPr lang="en-US" altLang="zh-CN" noProof="0" dirty="0" smtClean="0"/>
              <a:t>Second class text here</a:t>
            </a:r>
            <a:endParaRPr lang="zh-CN" altLang="en-US" noProof="0" dirty="0" smtClean="0"/>
          </a:p>
          <a:p>
            <a:pPr lvl="2"/>
            <a:r>
              <a:rPr lang="en-US" altLang="zh-CN" noProof="0" dirty="0" smtClean="0"/>
              <a:t>Third class text here</a:t>
            </a:r>
            <a:endParaRPr lang="zh-CN" altLang="en-US" noProof="0" dirty="0" smtClean="0"/>
          </a:p>
          <a:p>
            <a:pPr lvl="3"/>
            <a:r>
              <a:rPr lang="en-US" altLang="zh-CN" noProof="0" dirty="0" smtClean="0"/>
              <a:t>Fourth class text here</a:t>
            </a:r>
            <a:endParaRPr lang="zh-CN" altLang="en-US" noProof="0" dirty="0" smtClean="0"/>
          </a:p>
          <a:p>
            <a:pPr lvl="4"/>
            <a:r>
              <a:rPr lang="en-US" altLang="zh-CN" noProof="0" dirty="0" smtClean="0"/>
              <a:t>Fifth class text here</a:t>
            </a:r>
            <a:endParaRPr lang="en-US" noProof="0" dirty="0"/>
          </a:p>
        </p:txBody>
      </p:sp>
    </p:spTree>
    <p:extLst>
      <p:ext uri="{BB962C8B-B14F-4D97-AF65-F5344CB8AC3E}">
        <p14:creationId xmlns:p14="http://schemas.microsoft.com/office/powerpoint/2010/main" val="2564297061"/>
      </p:ext>
    </p:extLst>
  </p:cSld>
  <p:clrMapOvr>
    <a:masterClrMapping/>
  </p:clrMapOvr>
  <p:transition>
    <p:fade/>
  </p:transition>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p:cSld name="EN-Title &amp; 1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9925" y="349986"/>
            <a:ext cx="9811966" cy="769967"/>
          </a:xfrm>
        </p:spPr>
        <p:txBody>
          <a:bodyPr/>
          <a:lstStyle/>
          <a:p>
            <a:r>
              <a:rPr lang="en-US" noProof="0" dirty="0" smtClean="0"/>
              <a:t>Click to add title</a:t>
            </a:r>
            <a:endParaRPr lang="en-US" dirty="0"/>
          </a:p>
        </p:txBody>
      </p:sp>
      <p:sp>
        <p:nvSpPr>
          <p:cNvPr id="14" name="Text Placeholder 18"/>
          <p:cNvSpPr>
            <a:spLocks noGrp="1"/>
          </p:cNvSpPr>
          <p:nvPr>
            <p:ph idx="1" hasCustomPrompt="1"/>
          </p:nvPr>
        </p:nvSpPr>
        <p:spPr>
          <a:xfrm>
            <a:off x="439924" y="1835672"/>
            <a:ext cx="9791547" cy="5199027"/>
          </a:xfrm>
          <a:prstGeom prst="rect">
            <a:avLst/>
          </a:prstGeom>
        </p:spPr>
        <p:txBody>
          <a:bodyPr vert="horz" lIns="0" tIns="0" rIns="0" bIns="0" rtlCol="0">
            <a:normAutofit/>
          </a:bodyPr>
          <a:lstStyle/>
          <a:p>
            <a:pPr lvl="0"/>
            <a:r>
              <a:rPr lang="en-US" altLang="zh-CN" noProof="0" dirty="0" smtClean="0"/>
              <a:t>Input text here</a:t>
            </a:r>
            <a:endParaRPr lang="zh-CN" altLang="en-US" noProof="0" dirty="0" smtClean="0"/>
          </a:p>
          <a:p>
            <a:pPr lvl="1"/>
            <a:r>
              <a:rPr lang="en-US" altLang="zh-CN" noProof="0" dirty="0" smtClean="0"/>
              <a:t>Second class text here</a:t>
            </a:r>
            <a:endParaRPr lang="zh-CN" altLang="en-US" noProof="0" dirty="0" smtClean="0"/>
          </a:p>
          <a:p>
            <a:pPr lvl="2"/>
            <a:r>
              <a:rPr lang="en-US" altLang="zh-CN" noProof="0" dirty="0" smtClean="0"/>
              <a:t>Third class text here</a:t>
            </a:r>
            <a:endParaRPr lang="zh-CN" altLang="en-US" noProof="0" dirty="0" smtClean="0"/>
          </a:p>
          <a:p>
            <a:pPr lvl="3"/>
            <a:r>
              <a:rPr lang="en-US" altLang="zh-CN" noProof="0" dirty="0" smtClean="0"/>
              <a:t>Fourth class text here</a:t>
            </a:r>
            <a:endParaRPr lang="zh-CN" altLang="en-US" noProof="0" dirty="0" smtClean="0"/>
          </a:p>
          <a:p>
            <a:pPr lvl="4"/>
            <a:r>
              <a:rPr lang="en-US" altLang="zh-CN" noProof="0" dirty="0" smtClean="0"/>
              <a:t>Fifth class text here</a:t>
            </a:r>
            <a:endParaRPr lang="en-US" noProof="0" dirty="0"/>
          </a:p>
        </p:txBody>
      </p:sp>
    </p:spTree>
    <p:extLst>
      <p:ext uri="{BB962C8B-B14F-4D97-AF65-F5344CB8AC3E}">
        <p14:creationId xmlns:p14="http://schemas.microsoft.com/office/powerpoint/2010/main" val="2719259534"/>
      </p:ext>
    </p:extLst>
  </p:cSld>
  <p:clrMapOvr>
    <a:masterClrMapping/>
  </p:clrMapOvr>
  <p:transition>
    <p:fade/>
  </p:transition>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1_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12082" y="1835675"/>
            <a:ext cx="8198448" cy="5108029"/>
          </a:xfrm>
          <a:prstGeom prst="rect">
            <a:avLst/>
          </a:prstGeom>
        </p:spPr>
        <p:txBody>
          <a:bodyPr/>
          <a:lstStyle>
            <a:lvl1pPr>
              <a:tabLst>
                <a:tab pos="7868533" algn="r"/>
              </a:tabLst>
              <a:defRPr/>
            </a:lvl1pPr>
            <a:lvl2pPr>
              <a:tabLst>
                <a:tab pos="7868533" algn="r"/>
              </a:tabLst>
              <a:defRPr/>
            </a:lvl2pPr>
            <a:lvl3pPr>
              <a:tabLst>
                <a:tab pos="7868533" algn="r"/>
              </a:tabLst>
              <a:defRPr/>
            </a:lvl3pPr>
            <a:lvl4pPr>
              <a:tabLst>
                <a:tab pos="7868533" algn="r"/>
              </a:tabLst>
              <a:defRPr/>
            </a:lvl4pPr>
            <a:lvl5pPr>
              <a:tabLst>
                <a:tab pos="5880517" algn="r"/>
              </a:tabLst>
              <a:defRPr baseline="0"/>
            </a:lvl5pPr>
            <a:lvl6pPr>
              <a:tabLst>
                <a:tab pos="7868533" algn="r"/>
              </a:tabLst>
              <a:defRPr/>
            </a:lvl6pPr>
            <a:lvl7pPr>
              <a:tabLst>
                <a:tab pos="7868533" algn="r"/>
              </a:tabLst>
              <a:defRPr/>
            </a:lvl7pPr>
            <a:lvl8pPr>
              <a:tabLst>
                <a:tab pos="7868533" algn="r"/>
              </a:tabLst>
              <a:defRPr/>
            </a:lvl8pPr>
            <a:lvl9pPr>
              <a:tabLst>
                <a:tab pos="7868533"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8"/>
          <p:cNvSpPr>
            <a:spLocks noGrp="1"/>
          </p:cNvSpPr>
          <p:nvPr>
            <p:ph type="body" sz="quarter" idx="13" hasCustomPrompt="1"/>
          </p:nvPr>
        </p:nvSpPr>
        <p:spPr>
          <a:xfrm>
            <a:off x="412081" y="812065"/>
            <a:ext cx="9867652" cy="834733"/>
          </a:xfrm>
          <a:prstGeom prst="rect">
            <a:avLst/>
          </a:prstGeom>
        </p:spPr>
        <p:txBody>
          <a:bodyPr lIns="0" tIns="0" rIns="0" bIns="0">
            <a:noAutofit/>
          </a:bodyPr>
          <a:lstStyle>
            <a:lvl1pPr marL="0" indent="0">
              <a:buNone/>
              <a:defRPr sz="1754"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12081" y="443778"/>
            <a:ext cx="9867652" cy="368287"/>
          </a:xfrm>
          <a:prstGeom prst="rect">
            <a:avLst/>
          </a:prstGeom>
        </p:spPr>
        <p:txBody>
          <a:bodyPr vert="horz" lIns="0" tIns="0" rIns="0" bIns="0" rtlCol="0" anchor="t" anchorCtr="0">
            <a:noAutofit/>
          </a:bodyPr>
          <a:lstStyle>
            <a:lvl1pPr>
              <a:defRPr sz="1754"/>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108311" y="7139695"/>
            <a:ext cx="4898561" cy="87845"/>
          </a:xfrm>
          <a:prstGeom prst="rect">
            <a:avLst/>
          </a:prstGeom>
          <a:noFill/>
        </p:spPr>
        <p:txBody>
          <a:bodyPr wrap="square" lIns="0" tIns="0" rIns="0" bIns="0" rtlCol="0">
            <a:spAutoFit/>
          </a:bodyPr>
          <a:lstStyle>
            <a:lvl1pPr algn="r">
              <a:defRPr lang="fr-FR" sz="571" smtClean="0"/>
            </a:lvl1pPr>
          </a:lstStyle>
          <a:p>
            <a:pPr>
              <a:spcBef>
                <a:spcPts val="702"/>
              </a:spcBef>
              <a:buSzPct val="100000"/>
            </a:pPr>
            <a:endParaRPr lang="en-US" dirty="0"/>
          </a:p>
        </p:txBody>
      </p:sp>
      <p:sp>
        <p:nvSpPr>
          <p:cNvPr id="8" name="Footer Placeholder 4"/>
          <p:cNvSpPr>
            <a:spLocks noGrp="1"/>
          </p:cNvSpPr>
          <p:nvPr>
            <p:ph type="ftr" sz="quarter" idx="3"/>
          </p:nvPr>
        </p:nvSpPr>
        <p:spPr>
          <a:xfrm>
            <a:off x="412080" y="7139695"/>
            <a:ext cx="3608487" cy="87845"/>
          </a:xfrm>
          <a:prstGeom prst="rect">
            <a:avLst/>
          </a:prstGeom>
          <a:noFill/>
        </p:spPr>
        <p:txBody>
          <a:bodyPr wrap="square" lIns="0" tIns="0" rIns="0" bIns="0" rtlCol="0">
            <a:spAutoFit/>
          </a:bodyPr>
          <a:lstStyle>
            <a:lvl1pPr>
              <a:defRPr lang="fr-FR" sz="571"/>
            </a:lvl1pPr>
          </a:lstStyle>
          <a:p>
            <a:pPr>
              <a:spcBef>
                <a:spcPts val="702"/>
              </a:spcBef>
              <a:buSzPct val="100000"/>
            </a:pPr>
            <a:r>
              <a:rPr lang="en-US" smtClean="0"/>
              <a:t>Deloitte Conseil</a:t>
            </a:r>
            <a:endParaRPr lang="en-US" dirty="0"/>
          </a:p>
        </p:txBody>
      </p:sp>
      <p:sp>
        <p:nvSpPr>
          <p:cNvPr id="9" name="Slide Number Placeholder 5"/>
          <p:cNvSpPr>
            <a:spLocks noGrp="1"/>
          </p:cNvSpPr>
          <p:nvPr>
            <p:ph type="sldNum" sz="quarter" idx="4"/>
          </p:nvPr>
        </p:nvSpPr>
        <p:spPr>
          <a:xfrm>
            <a:off x="10006873" y="7139695"/>
            <a:ext cx="270080" cy="87845"/>
          </a:xfrm>
          <a:prstGeom prst="rect">
            <a:avLst/>
          </a:prstGeom>
          <a:noFill/>
        </p:spPr>
        <p:txBody>
          <a:bodyPr wrap="square" lIns="0" tIns="0" rIns="0" bIns="0" rtlCol="0">
            <a:spAutoFit/>
          </a:bodyPr>
          <a:lstStyle>
            <a:lvl1pPr algn="r">
              <a:defRPr lang="fr-FR" sz="571" smtClean="0"/>
            </a:lvl1pPr>
          </a:lstStyle>
          <a:p>
            <a:pPr>
              <a:spcBef>
                <a:spcPts val="702"/>
              </a:spcBef>
              <a:buSzPct val="100000"/>
            </a:pPr>
            <a:fld id="{C632AA51-054D-4843-AB85-50DC46A393FE}" type="slidenum">
              <a:rPr lang="en-US" smtClean="0"/>
              <a:pPr>
                <a:spcBef>
                  <a:spcPts val="702"/>
                </a:spcBef>
                <a:buSzPct val="100000"/>
              </a:pPr>
              <a:t>‹#›</a:t>
            </a:fld>
            <a:endParaRPr lang="en-US" dirty="0"/>
          </a:p>
        </p:txBody>
      </p:sp>
    </p:spTree>
    <p:extLst>
      <p:ext uri="{BB962C8B-B14F-4D97-AF65-F5344CB8AC3E}">
        <p14:creationId xmlns:p14="http://schemas.microsoft.com/office/powerpoint/2010/main" val="2427224574"/>
      </p:ext>
    </p:extLst>
  </p:cSld>
  <p:clrMapOvr>
    <a:masterClrMapping/>
  </p:clrMapOvr>
  <p:transition>
    <p:fade/>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extBox 2"/>
          <p:cNvSpPr txBox="1"/>
          <p:nvPr userDrawn="1"/>
        </p:nvSpPr>
        <p:spPr>
          <a:xfrm>
            <a:off x="10140541" y="7089472"/>
            <a:ext cx="462176" cy="232111"/>
          </a:xfrm>
          <a:prstGeom prst="rect">
            <a:avLst/>
          </a:prstGeom>
          <a:noFill/>
        </p:spPr>
        <p:txBody>
          <a:bodyPr wrap="square" lIns="56129" tIns="28065" rIns="56129" bIns="28065" rtlCol="0">
            <a:spAutoFit/>
          </a:bodyPr>
          <a:lstStyle/>
          <a:p>
            <a:fld id="{78684EEF-2E8E-4C0C-AEBF-29B67A2CD606}" type="slidenum">
              <a:rPr lang="en-US" sz="1140" smtClean="0">
                <a:solidFill>
                  <a:schemeClr val="bg1"/>
                </a:solidFill>
              </a:rPr>
              <a:t>‹#›</a:t>
            </a:fld>
            <a:endParaRPr lang="en-US" sz="1140" dirty="0">
              <a:solidFill>
                <a:schemeClr val="bg1"/>
              </a:solidFill>
            </a:endParaRPr>
          </a:p>
        </p:txBody>
      </p:sp>
      <p:sp>
        <p:nvSpPr>
          <p:cNvPr id="5" name="Text Placeholder 4"/>
          <p:cNvSpPr>
            <a:spLocks noGrp="1"/>
          </p:cNvSpPr>
          <p:nvPr>
            <p:ph type="body" sz="quarter" idx="10"/>
          </p:nvPr>
        </p:nvSpPr>
        <p:spPr>
          <a:xfrm>
            <a:off x="568467" y="1343360"/>
            <a:ext cx="6871486" cy="4466683"/>
          </a:xfrm>
          <a:prstGeom prst="rect">
            <a:avLst/>
          </a:prstGeom>
        </p:spPr>
        <p:txBody>
          <a:bodyPr lIns="64005" tIns="32003" rIns="64005" bIns="32003"/>
          <a:lstStyle>
            <a:lvl1pPr>
              <a:defRPr>
                <a:latin typeface="Open Sans"/>
              </a:defRPr>
            </a:lvl1pPr>
            <a:lvl2pPr>
              <a:defRPr>
                <a:latin typeface="Open Sans"/>
              </a:defRPr>
            </a:lvl2pPr>
            <a:lvl3pPr>
              <a:defRPr>
                <a:latin typeface="Open Sans"/>
              </a:defRPr>
            </a:lvl3pPr>
            <a:lvl4pPr>
              <a:defRPr>
                <a:latin typeface="Open Sans"/>
              </a:defRPr>
            </a:lvl4pPr>
            <a:lvl5pPr>
              <a:defRPr>
                <a:latin typeface="Open San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Placeholder 6"/>
          <p:cNvSpPr>
            <a:spLocks noGrp="1"/>
          </p:cNvSpPr>
          <p:nvPr>
            <p:ph type="body" sz="quarter" idx="11" hasCustomPrompt="1"/>
          </p:nvPr>
        </p:nvSpPr>
        <p:spPr>
          <a:xfrm>
            <a:off x="0" y="111997"/>
            <a:ext cx="10691813" cy="1050247"/>
          </a:xfrm>
          <a:prstGeom prst="rect">
            <a:avLst/>
          </a:prstGeom>
        </p:spPr>
        <p:txBody>
          <a:bodyPr lIns="64005" tIns="32003" rIns="64005" bIns="32003"/>
          <a:lstStyle>
            <a:lvl1pPr marL="0" indent="0">
              <a:buNone/>
              <a:defRPr lang="en-US" sz="2719" b="1" kern="1200" dirty="0">
                <a:solidFill>
                  <a:srgbClr val="006699"/>
                </a:solidFill>
                <a:latin typeface="Open Sans"/>
                <a:ea typeface="+mn-ea"/>
                <a:cs typeface="+mn-cs"/>
              </a:defRPr>
            </a:lvl1pPr>
          </a:lstStyle>
          <a:p>
            <a:pPr marL="56132" lvl="0" indent="0" algn="l" defTabSz="280664" rtl="0" eaLnBrk="1" latinLnBrk="0" hangingPunct="1">
              <a:spcBef>
                <a:spcPts val="1105"/>
              </a:spcBef>
              <a:buFont typeface="Arial"/>
              <a:buNone/>
            </a:pPr>
            <a:r>
              <a:rPr lang="en-US" dirty="0" smtClean="0"/>
              <a:t>Title</a:t>
            </a:r>
            <a:endParaRPr lang="en-US" dirty="0"/>
          </a:p>
        </p:txBody>
      </p:sp>
    </p:spTree>
    <p:extLst>
      <p:ext uri="{BB962C8B-B14F-4D97-AF65-F5344CB8AC3E}">
        <p14:creationId xmlns:p14="http://schemas.microsoft.com/office/powerpoint/2010/main" val="368224331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5560956" y="2342434"/>
            <a:ext cx="4695882" cy="4404850"/>
          </a:xfrm>
        </p:spPr>
        <p:txBody>
          <a:bodyPr/>
          <a:lstStyle/>
          <a:p>
            <a:r>
              <a:rPr lang="en-GB" dirty="0" smtClean="0"/>
              <a:t>Click icon to add chart</a:t>
            </a:r>
            <a:endParaRPr lang="en-GB" dirty="0"/>
          </a:p>
        </p:txBody>
      </p:sp>
      <p:sp>
        <p:nvSpPr>
          <p:cNvPr id="6" name="Text Placeholder 5"/>
          <p:cNvSpPr>
            <a:spLocks noGrp="1"/>
          </p:cNvSpPr>
          <p:nvPr>
            <p:ph type="body" sz="quarter" idx="22"/>
          </p:nvPr>
        </p:nvSpPr>
        <p:spPr>
          <a:xfrm>
            <a:off x="5560956" y="1835673"/>
            <a:ext cx="4695882" cy="463729"/>
          </a:xfrm>
        </p:spPr>
        <p:txBody>
          <a:bodyPr/>
          <a:lstStyle/>
          <a:p>
            <a:pPr lvl="0"/>
            <a:r>
              <a:rPr lang="en-GB" noProof="0" dirty="0" smtClean="0"/>
              <a:t>Click to edit Master text styles</a:t>
            </a:r>
          </a:p>
        </p:txBody>
      </p:sp>
      <p:sp>
        <p:nvSpPr>
          <p:cNvPr id="11"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Title Placeholder 1"/>
          <p:cNvSpPr>
            <a:spLocks noGrp="1"/>
          </p:cNvSpPr>
          <p:nvPr>
            <p:ph type="title" hasCustomPrompt="1"/>
          </p:nvPr>
        </p:nvSpPr>
        <p:spPr>
          <a:xfrm>
            <a:off x="433388" y="349990"/>
            <a:ext cx="9823450" cy="36827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5" name="Text Placeholder 7"/>
          <p:cNvSpPr>
            <a:spLocks noGrp="1"/>
          </p:cNvSpPr>
          <p:nvPr>
            <p:ph type="body" sz="quarter" idx="23"/>
          </p:nvPr>
        </p:nvSpPr>
        <p:spPr>
          <a:xfrm>
            <a:off x="433389" y="6747290"/>
            <a:ext cx="9798088" cy="286924"/>
          </a:xfrm>
        </p:spPr>
        <p:txBody>
          <a:bodyPr>
            <a:noAutofit/>
          </a:bodyPr>
          <a:lstStyle>
            <a:lvl1pPr>
              <a:spcAft>
                <a:spcPts val="0"/>
              </a:spcAft>
              <a:defRPr sz="1000"/>
            </a:lvl1pPr>
          </a:lstStyle>
          <a:p>
            <a:pPr lvl="0"/>
            <a:r>
              <a:rPr lang="en-GB" dirty="0" smtClean="0"/>
              <a:t>Click to edit Master text styles</a:t>
            </a:r>
          </a:p>
        </p:txBody>
      </p:sp>
      <p:sp>
        <p:nvSpPr>
          <p:cNvPr id="9" name="Chart Placeholder 2"/>
          <p:cNvSpPr>
            <a:spLocks noGrp="1"/>
          </p:cNvSpPr>
          <p:nvPr>
            <p:ph type="chart" sz="quarter" idx="24"/>
          </p:nvPr>
        </p:nvSpPr>
        <p:spPr>
          <a:xfrm>
            <a:off x="433389" y="2342434"/>
            <a:ext cx="4688646" cy="4404850"/>
          </a:xfrm>
        </p:spPr>
        <p:txBody>
          <a:bodyPr/>
          <a:lstStyle/>
          <a:p>
            <a:r>
              <a:rPr lang="en-GB" dirty="0" smtClean="0"/>
              <a:t>Click icon to add chart</a:t>
            </a:r>
            <a:endParaRPr lang="en-GB" dirty="0"/>
          </a:p>
        </p:txBody>
      </p:sp>
      <p:sp>
        <p:nvSpPr>
          <p:cNvPr id="12" name="Text Placeholder 5"/>
          <p:cNvSpPr>
            <a:spLocks noGrp="1"/>
          </p:cNvSpPr>
          <p:nvPr>
            <p:ph type="body" sz="quarter" idx="25"/>
          </p:nvPr>
        </p:nvSpPr>
        <p:spPr>
          <a:xfrm>
            <a:off x="433385" y="1835673"/>
            <a:ext cx="4688649" cy="463729"/>
          </a:xfrm>
        </p:spPr>
        <p:txBody>
          <a:bodyPr/>
          <a:lstStyle/>
          <a:p>
            <a:pPr lvl="0"/>
            <a:r>
              <a:rPr lang="en-GB" noProof="0" dirty="0" smtClean="0"/>
              <a:t>Click to edit Master text styles</a:t>
            </a:r>
          </a:p>
        </p:txBody>
      </p:sp>
      <p:sp>
        <p:nvSpPr>
          <p:cNvPr id="2" name="Footer Placeholder 1"/>
          <p:cNvSpPr>
            <a:spLocks noGrp="1"/>
          </p:cNvSpPr>
          <p:nvPr>
            <p:ph type="ftr" sz="quarter" idx="2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08507480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84" y="349990"/>
            <a:ext cx="9823449"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6" name="Content Placeholder 3"/>
          <p:cNvSpPr>
            <a:spLocks noGrp="1"/>
          </p:cNvSpPr>
          <p:nvPr>
            <p:ph sz="quarter" idx="10"/>
          </p:nvPr>
        </p:nvSpPr>
        <p:spPr>
          <a:xfrm>
            <a:off x="433389" y="1835675"/>
            <a:ext cx="3917486" cy="5199027"/>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Content Placeholder 3"/>
          <p:cNvSpPr>
            <a:spLocks noGrp="1"/>
          </p:cNvSpPr>
          <p:nvPr>
            <p:ph sz="quarter" idx="16"/>
          </p:nvPr>
        </p:nvSpPr>
        <p:spPr>
          <a:xfrm>
            <a:off x="4779704" y="1874176"/>
            <a:ext cx="5477134" cy="5160528"/>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2" name="Footer Placeholder 1"/>
          <p:cNvSpPr>
            <a:spLocks noGrp="1"/>
          </p:cNvSpPr>
          <p:nvPr>
            <p:ph type="ftr" sz="quarter" idx="17"/>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11845166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92" y="349987"/>
            <a:ext cx="9823451" cy="368284"/>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6" name="Content Placeholder 3"/>
          <p:cNvSpPr>
            <a:spLocks noGrp="1"/>
          </p:cNvSpPr>
          <p:nvPr>
            <p:ph sz="quarter" idx="10"/>
          </p:nvPr>
        </p:nvSpPr>
        <p:spPr>
          <a:xfrm>
            <a:off x="6645448" y="1828388"/>
            <a:ext cx="3611390" cy="5206312"/>
          </a:xfrm>
          <a:prstGeom prst="rect">
            <a:avLst/>
          </a:prstGeom>
        </p:spPr>
        <p:txBody>
          <a:bodyPr>
            <a:noAutofit/>
          </a:bodyPr>
          <a:lstStyle>
            <a:lvl1pPr>
              <a:tabLst>
                <a:tab pos="5448137" algn="r"/>
              </a:tabLst>
              <a:defRPr sz="2383">
                <a:solidFill>
                  <a:schemeClr val="accent3"/>
                </a:solidFill>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p:txBody>
      </p:sp>
      <p:sp>
        <p:nvSpPr>
          <p:cNvPr id="8" name="Content Placeholder 3"/>
          <p:cNvSpPr>
            <a:spLocks noGrp="1"/>
          </p:cNvSpPr>
          <p:nvPr>
            <p:ph sz="quarter" idx="16"/>
          </p:nvPr>
        </p:nvSpPr>
        <p:spPr>
          <a:xfrm>
            <a:off x="433388" y="1835672"/>
            <a:ext cx="5712303" cy="5199026"/>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3" hasCustomPrompt="1"/>
          </p:nvPr>
        </p:nvSpPr>
        <p:spPr>
          <a:xfrm>
            <a:off x="433389"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2" name="Footer Placeholder 1"/>
          <p:cNvSpPr>
            <a:spLocks noGrp="1"/>
          </p:cNvSpPr>
          <p:nvPr>
            <p:ph type="ftr" sz="quarter" idx="17"/>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58853296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394" y="349987"/>
            <a:ext cx="9823449" cy="368284"/>
          </a:xfrm>
        </p:spPr>
        <p:txBody>
          <a:bodyPr/>
          <a:lstStyle/>
          <a:p>
            <a:r>
              <a:rPr lang="en-GB" dirty="0" smtClean="0"/>
              <a:t>Click to add title</a:t>
            </a:r>
            <a:endParaRPr lang="en-GB" dirty="0"/>
          </a:p>
        </p:txBody>
      </p:sp>
      <p:sp>
        <p:nvSpPr>
          <p:cNvPr id="4" name="Picture Placeholder 6"/>
          <p:cNvSpPr>
            <a:spLocks noGrp="1"/>
          </p:cNvSpPr>
          <p:nvPr>
            <p:ph type="pic" sz="quarter" idx="13"/>
          </p:nvPr>
        </p:nvSpPr>
        <p:spPr>
          <a:xfrm>
            <a:off x="437101" y="1870153"/>
            <a:ext cx="2378297" cy="1388916"/>
          </a:xfrm>
        </p:spPr>
        <p:txBody>
          <a:bodyPr lIns="0" tIns="0" rIns="0" bIns="0">
            <a:noAutofit/>
          </a:bodyPr>
          <a:lstStyle/>
          <a:p>
            <a:r>
              <a:rPr lang="en-GB" noProof="0" dirty="0" smtClean="0"/>
              <a:t>Click icon to add picture</a:t>
            </a:r>
            <a:endParaRPr lang="en-GB" noProof="0" dirty="0"/>
          </a:p>
        </p:txBody>
      </p:sp>
      <p:sp>
        <p:nvSpPr>
          <p:cNvPr id="5" name="Picture Placeholder 6"/>
          <p:cNvSpPr>
            <a:spLocks noGrp="1"/>
          </p:cNvSpPr>
          <p:nvPr>
            <p:ph type="pic" sz="quarter" idx="14"/>
          </p:nvPr>
        </p:nvSpPr>
        <p:spPr>
          <a:xfrm>
            <a:off x="2942302" y="1874172"/>
            <a:ext cx="2378297" cy="1388916"/>
          </a:xfrm>
        </p:spPr>
        <p:txBody>
          <a:bodyPr lIns="0" tIns="0" rIns="0" bIns="0">
            <a:noAutofit/>
          </a:bodyPr>
          <a:lstStyle/>
          <a:p>
            <a:r>
              <a:rPr lang="en-GB" noProof="0" dirty="0" smtClean="0"/>
              <a:t>Click icon to add picture</a:t>
            </a:r>
            <a:endParaRPr lang="en-GB" noProof="0" dirty="0"/>
          </a:p>
        </p:txBody>
      </p:sp>
      <p:sp>
        <p:nvSpPr>
          <p:cNvPr id="6" name="Picture Placeholder 6"/>
          <p:cNvSpPr>
            <a:spLocks noGrp="1"/>
          </p:cNvSpPr>
          <p:nvPr>
            <p:ph type="pic" sz="quarter" idx="15"/>
          </p:nvPr>
        </p:nvSpPr>
        <p:spPr>
          <a:xfrm>
            <a:off x="5394883" y="1874172"/>
            <a:ext cx="2378297" cy="1388916"/>
          </a:xfrm>
        </p:spPr>
        <p:txBody>
          <a:bodyPr lIns="0" tIns="0" rIns="0" bIns="0">
            <a:noAutofit/>
          </a:bodyPr>
          <a:lstStyle/>
          <a:p>
            <a:r>
              <a:rPr lang="en-GB" noProof="0" dirty="0" smtClean="0"/>
              <a:t>Click icon to add picture</a:t>
            </a:r>
            <a:endParaRPr lang="en-GB" noProof="0" dirty="0"/>
          </a:p>
        </p:txBody>
      </p:sp>
      <p:sp>
        <p:nvSpPr>
          <p:cNvPr id="7" name="Picture Placeholder 6"/>
          <p:cNvSpPr>
            <a:spLocks noGrp="1"/>
          </p:cNvSpPr>
          <p:nvPr>
            <p:ph type="pic" sz="quarter" idx="16"/>
          </p:nvPr>
        </p:nvSpPr>
        <p:spPr>
          <a:xfrm>
            <a:off x="7885037" y="1874172"/>
            <a:ext cx="2378297" cy="1388916"/>
          </a:xfrm>
        </p:spPr>
        <p:txBody>
          <a:bodyPr lIns="0" tIns="0" rIns="0" bIns="0">
            <a:noAutofit/>
          </a:bodyPr>
          <a:lstStyle/>
          <a:p>
            <a:r>
              <a:rPr lang="en-GB" noProof="0" dirty="0" smtClean="0"/>
              <a:t>Click icon to add picture</a:t>
            </a:r>
            <a:endParaRPr lang="en-GB" noProof="0" dirty="0"/>
          </a:p>
        </p:txBody>
      </p:sp>
      <p:sp>
        <p:nvSpPr>
          <p:cNvPr id="9" name="Text Placeholder 8"/>
          <p:cNvSpPr>
            <a:spLocks noGrp="1"/>
          </p:cNvSpPr>
          <p:nvPr>
            <p:ph type="body" sz="quarter" idx="17"/>
          </p:nvPr>
        </p:nvSpPr>
        <p:spPr>
          <a:xfrm>
            <a:off x="433388" y="3439833"/>
            <a:ext cx="2385723" cy="3590843"/>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p:nvPr>
        </p:nvSpPr>
        <p:spPr>
          <a:xfrm>
            <a:off x="5400449" y="3439834"/>
            <a:ext cx="2378297" cy="3594868"/>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Text Placeholder 8"/>
          <p:cNvSpPr>
            <a:spLocks noGrp="1"/>
          </p:cNvSpPr>
          <p:nvPr>
            <p:ph type="body" sz="quarter" idx="19"/>
          </p:nvPr>
        </p:nvSpPr>
        <p:spPr>
          <a:xfrm>
            <a:off x="2946941" y="3443858"/>
            <a:ext cx="2378297" cy="3590844"/>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 Placeholder 8"/>
          <p:cNvSpPr>
            <a:spLocks noGrp="1"/>
          </p:cNvSpPr>
          <p:nvPr>
            <p:ph type="body" sz="quarter" idx="20"/>
          </p:nvPr>
        </p:nvSpPr>
        <p:spPr>
          <a:xfrm>
            <a:off x="7891535" y="3439833"/>
            <a:ext cx="2365303" cy="3590843"/>
          </a:xfrm>
        </p:spPr>
        <p:txBody>
          <a:bodyPr/>
          <a:lstStyle>
            <a:lvl1pPr>
              <a:defRPr b="1">
                <a:solidFill>
                  <a:schemeClr val="accent1"/>
                </a:solidFill>
              </a:defRPr>
            </a:lvl1pPr>
            <a:lvl2pPr>
              <a:spcAft>
                <a:spcPts val="0"/>
              </a:spcAft>
              <a:defRPr/>
            </a:lvl2pPr>
            <a:lvl3pPr marL="171450" indent="-17145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8"/>
          <p:cNvSpPr>
            <a:spLocks noGrp="1"/>
          </p:cNvSpPr>
          <p:nvPr>
            <p:ph type="body" sz="quarter" idx="21"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3" name="Footer Placeholder 2"/>
          <p:cNvSpPr>
            <a:spLocks noGrp="1"/>
          </p:cNvSpPr>
          <p:nvPr>
            <p:ph type="ftr" sz="quarter" idx="22"/>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53737805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Letter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803868" y="423814"/>
            <a:ext cx="2453976" cy="1132915"/>
          </a:xfrm>
        </p:spPr>
        <p:txBody>
          <a:bodyPr/>
          <a:lstStyle>
            <a:lvl1pPr>
              <a:spcBef>
                <a:spcPts val="200"/>
              </a:spcBef>
              <a:defRPr sz="1000">
                <a:solidFill>
                  <a:schemeClr val="tx1"/>
                </a:solidFill>
              </a:defRPr>
            </a:lvl1pPr>
            <a:lvl2pPr>
              <a:defRPr sz="105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GB" dirty="0" smtClean="0"/>
              <a:t>Click to edit Master text styles</a:t>
            </a:r>
          </a:p>
        </p:txBody>
      </p:sp>
      <p:sp>
        <p:nvSpPr>
          <p:cNvPr id="7" name="Text Placeholder 6"/>
          <p:cNvSpPr>
            <a:spLocks noGrp="1"/>
          </p:cNvSpPr>
          <p:nvPr>
            <p:ph type="body" sz="quarter" idx="11"/>
          </p:nvPr>
        </p:nvSpPr>
        <p:spPr>
          <a:xfrm>
            <a:off x="448297" y="1846879"/>
            <a:ext cx="2422452" cy="5133298"/>
          </a:xfrm>
        </p:spPr>
        <p:txBody>
          <a:bodyPr>
            <a:noAutofit/>
          </a:bodyPr>
          <a:lstStyle>
            <a:lvl1pPr>
              <a:spcBef>
                <a:spcPts val="0"/>
              </a:spcBef>
              <a:spcAft>
                <a:spcPts val="600"/>
              </a:spcAft>
              <a:defRPr sz="1000"/>
            </a:lvl1pPr>
            <a:lvl2pPr>
              <a:spcBef>
                <a:spcPts val="300"/>
              </a:spcBef>
              <a:defRPr/>
            </a:lvl2pPr>
            <a:lvl3pPr>
              <a:spcBef>
                <a:spcPts val="300"/>
              </a:spcBef>
              <a:defRPr/>
            </a:lvl3pPr>
            <a:lvl4pPr>
              <a:spcBef>
                <a:spcPts val="300"/>
              </a:spcBef>
              <a:defRPr/>
            </a:lvl4pPr>
            <a:lvl5pPr>
              <a:spcBef>
                <a:spcPts val="300"/>
              </a:spcBef>
              <a:defRPr/>
            </a:lvl5pPr>
          </a:lstStyle>
          <a:p>
            <a:pPr lvl="0"/>
            <a:r>
              <a:rPr lang="en-GB" dirty="0" smtClean="0"/>
              <a:t>Click to edit Master text styles</a:t>
            </a:r>
          </a:p>
        </p:txBody>
      </p:sp>
      <p:sp>
        <p:nvSpPr>
          <p:cNvPr id="9" name="Text Placeholder 8"/>
          <p:cNvSpPr>
            <a:spLocks noGrp="1"/>
          </p:cNvSpPr>
          <p:nvPr>
            <p:ph type="body" sz="quarter" idx="12"/>
          </p:nvPr>
        </p:nvSpPr>
        <p:spPr>
          <a:xfrm>
            <a:off x="3347295" y="1846873"/>
            <a:ext cx="6910551" cy="5134281"/>
          </a:xfrm>
        </p:spPr>
        <p:txBody>
          <a:bodyPr>
            <a:noAutofit/>
          </a:bodyPr>
          <a:lstStyle>
            <a:lvl1pPr>
              <a:spcBef>
                <a:spcPts val="1800"/>
              </a:spcBef>
              <a:defRPr sz="1000"/>
            </a:lvl1pPr>
            <a:lvl2pPr>
              <a:defRPr sz="1000"/>
            </a:lvl2pPr>
            <a:lvl3pPr>
              <a:defRPr sz="1000"/>
            </a:lvl3pPr>
            <a:lvl4pPr>
              <a:defRPr sz="1000"/>
            </a:lvl4pPr>
            <a:lvl5pPr>
              <a:defRPr sz="1000"/>
            </a:lvl5pPr>
            <a:lvl6pPr marL="386088" indent="0">
              <a:buNone/>
              <a:defRPr/>
            </a:lvl6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 name="Footer Placeholder 1" hidden="1"/>
          <p:cNvSpPr>
            <a:spLocks noGrp="1"/>
          </p:cNvSpPr>
          <p:nvPr>
            <p:ph type="ftr" sz="quarter" idx="13"/>
          </p:nvPr>
        </p:nvSpPr>
        <p:spPr/>
        <p:txBody>
          <a:bodyPr/>
          <a:lstStyle>
            <a:lvl1pPr>
              <a:defRPr>
                <a:solidFill>
                  <a:schemeClr val="bg1"/>
                </a:solidFill>
              </a:defRPr>
            </a:lvl1pPr>
          </a:lstStyle>
          <a:p>
            <a:r>
              <a:rPr lang="en-GB" smtClean="0"/>
              <a:t>DRAFT: Prudential TCFD Readiness Report </a:t>
            </a:r>
            <a:endParaRPr lang="en-GB" dirty="0"/>
          </a:p>
        </p:txBody>
      </p:sp>
      <p:sp>
        <p:nvSpPr>
          <p:cNvPr id="17"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p:txBody>
      </p:sp>
      <p:pic>
        <p:nvPicPr>
          <p:cNvPr id="18"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Tree>
    <p:extLst>
      <p:ext uri="{BB962C8B-B14F-4D97-AF65-F5344CB8AC3E}">
        <p14:creationId xmlns:p14="http://schemas.microsoft.com/office/powerpoint/2010/main" val="228412012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44" y="349987"/>
            <a:ext cx="9823391" cy="368284"/>
          </a:xfrm>
        </p:spPr>
        <p:txBody>
          <a:bodyPr/>
          <a:lstStyle/>
          <a:p>
            <a:r>
              <a:rPr lang="en-GB" dirty="0" smtClean="0"/>
              <a:t>Click to add title</a:t>
            </a:r>
            <a:endParaRPr lang="en-GB" noProof="0" dirty="0"/>
          </a:p>
        </p:txBody>
      </p:sp>
      <p:sp>
        <p:nvSpPr>
          <p:cNvPr id="4" name="Rectangle 3"/>
          <p:cNvSpPr/>
          <p:nvPr userDrawn="1"/>
        </p:nvSpPr>
        <p:spPr>
          <a:xfrm>
            <a:off x="433388" y="1881842"/>
            <a:ext cx="482833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5" name="Rectangle 4"/>
          <p:cNvSpPr/>
          <p:nvPr userDrawn="1"/>
        </p:nvSpPr>
        <p:spPr>
          <a:xfrm>
            <a:off x="5435599" y="1874170"/>
            <a:ext cx="4827600" cy="67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6" name="Rectangle 5"/>
          <p:cNvSpPr/>
          <p:nvPr userDrawn="1"/>
        </p:nvSpPr>
        <p:spPr>
          <a:xfrm>
            <a:off x="432441" y="4481101"/>
            <a:ext cx="48276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7" name="Rectangle 6"/>
          <p:cNvSpPr/>
          <p:nvPr userDrawn="1"/>
        </p:nvSpPr>
        <p:spPr>
          <a:xfrm>
            <a:off x="5447600" y="4481101"/>
            <a:ext cx="48276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8" name="Picture Placeholder 11"/>
          <p:cNvSpPr>
            <a:spLocks noGrp="1"/>
          </p:cNvSpPr>
          <p:nvPr>
            <p:ph type="pic" sz="quarter" idx="25"/>
          </p:nvPr>
        </p:nvSpPr>
        <p:spPr>
          <a:xfrm>
            <a:off x="433388" y="2072587"/>
            <a:ext cx="1703488" cy="1627016"/>
          </a:xfrm>
        </p:spPr>
        <p:txBody>
          <a:bodyPr/>
          <a:lstStyle>
            <a:lvl1pPr algn="ctr">
              <a:defRPr/>
            </a:lvl1pPr>
          </a:lstStyle>
          <a:p>
            <a:r>
              <a:rPr lang="en-GB" dirty="0" smtClean="0"/>
              <a:t>Click icon to add picture</a:t>
            </a:r>
            <a:endParaRPr lang="en-GB" dirty="0"/>
          </a:p>
        </p:txBody>
      </p:sp>
      <p:sp>
        <p:nvSpPr>
          <p:cNvPr id="9" name="Picture Placeholder 11"/>
          <p:cNvSpPr>
            <a:spLocks noGrp="1"/>
          </p:cNvSpPr>
          <p:nvPr>
            <p:ph type="pic" sz="quarter" idx="27"/>
          </p:nvPr>
        </p:nvSpPr>
        <p:spPr>
          <a:xfrm>
            <a:off x="5458231" y="2072587"/>
            <a:ext cx="1725844" cy="1627016"/>
          </a:xfrm>
        </p:spPr>
        <p:txBody>
          <a:bodyPr/>
          <a:lstStyle>
            <a:lvl1pPr algn="ctr">
              <a:defRPr/>
            </a:lvl1pPr>
          </a:lstStyle>
          <a:p>
            <a:r>
              <a:rPr lang="en-GB" dirty="0" smtClean="0"/>
              <a:t>Click icon to add picture</a:t>
            </a:r>
            <a:endParaRPr lang="en-GB" dirty="0"/>
          </a:p>
        </p:txBody>
      </p:sp>
      <p:sp>
        <p:nvSpPr>
          <p:cNvPr id="10" name="Picture Placeholder 11"/>
          <p:cNvSpPr>
            <a:spLocks noGrp="1"/>
          </p:cNvSpPr>
          <p:nvPr>
            <p:ph type="pic" sz="quarter" idx="29"/>
          </p:nvPr>
        </p:nvSpPr>
        <p:spPr>
          <a:xfrm>
            <a:off x="433388" y="4691687"/>
            <a:ext cx="1703489" cy="1627016"/>
          </a:xfrm>
        </p:spPr>
        <p:txBody>
          <a:bodyPr/>
          <a:lstStyle>
            <a:lvl1pPr algn="ctr">
              <a:defRPr/>
            </a:lvl1pPr>
          </a:lstStyle>
          <a:p>
            <a:r>
              <a:rPr lang="en-GB" dirty="0" smtClean="0"/>
              <a:t>Click icon to add picture</a:t>
            </a:r>
            <a:endParaRPr lang="en-GB" dirty="0"/>
          </a:p>
        </p:txBody>
      </p:sp>
      <p:sp>
        <p:nvSpPr>
          <p:cNvPr id="11" name="Picture Placeholder 11"/>
          <p:cNvSpPr>
            <a:spLocks noGrp="1"/>
          </p:cNvSpPr>
          <p:nvPr>
            <p:ph type="pic" sz="quarter" idx="31"/>
          </p:nvPr>
        </p:nvSpPr>
        <p:spPr>
          <a:xfrm>
            <a:off x="5458231" y="4691687"/>
            <a:ext cx="1725844" cy="1627016"/>
          </a:xfrm>
        </p:spPr>
        <p:txBody>
          <a:bodyPr/>
          <a:lstStyle>
            <a:lvl1pPr algn="ctr">
              <a:defRPr/>
            </a:lvl1pPr>
          </a:lstStyle>
          <a:p>
            <a:r>
              <a:rPr lang="en-GB" dirty="0" smtClean="0"/>
              <a:t>Click icon to add picture</a:t>
            </a:r>
            <a:endParaRPr lang="en-GB" dirty="0"/>
          </a:p>
        </p:txBody>
      </p:sp>
      <p:sp>
        <p:nvSpPr>
          <p:cNvPr id="13" name="Text Placeholder 12"/>
          <p:cNvSpPr>
            <a:spLocks noGrp="1"/>
          </p:cNvSpPr>
          <p:nvPr>
            <p:ph type="body" sz="quarter" idx="32"/>
          </p:nvPr>
        </p:nvSpPr>
        <p:spPr>
          <a:xfrm>
            <a:off x="2353289" y="2072587"/>
            <a:ext cx="2883422"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4" name="Text Placeholder 12"/>
          <p:cNvSpPr>
            <a:spLocks noGrp="1"/>
          </p:cNvSpPr>
          <p:nvPr>
            <p:ph type="body" sz="quarter" idx="33"/>
          </p:nvPr>
        </p:nvSpPr>
        <p:spPr>
          <a:xfrm>
            <a:off x="7363391" y="2072587"/>
            <a:ext cx="2899808"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5" name="Text Placeholder 12"/>
          <p:cNvSpPr>
            <a:spLocks noGrp="1"/>
          </p:cNvSpPr>
          <p:nvPr>
            <p:ph type="body" sz="quarter" idx="34"/>
          </p:nvPr>
        </p:nvSpPr>
        <p:spPr>
          <a:xfrm>
            <a:off x="2353289" y="4691687"/>
            <a:ext cx="2883422"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6" name="Text Placeholder 12"/>
          <p:cNvSpPr>
            <a:spLocks noGrp="1"/>
          </p:cNvSpPr>
          <p:nvPr>
            <p:ph type="body" sz="quarter" idx="35"/>
          </p:nvPr>
        </p:nvSpPr>
        <p:spPr>
          <a:xfrm>
            <a:off x="7363391" y="4691687"/>
            <a:ext cx="2893447"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7"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3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7161165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44" y="349992"/>
            <a:ext cx="9823391" cy="368278"/>
          </a:xfrm>
        </p:spPr>
        <p:txBody>
          <a:bodyPr/>
          <a:lstStyle/>
          <a:p>
            <a:r>
              <a:rPr lang="en-GB" dirty="0" smtClean="0"/>
              <a:t>Click to add title</a:t>
            </a:r>
            <a:endParaRPr lang="en-GB" noProof="0" dirty="0"/>
          </a:p>
        </p:txBody>
      </p:sp>
      <p:sp>
        <p:nvSpPr>
          <p:cNvPr id="4" name="Picture Placeholder 7"/>
          <p:cNvSpPr>
            <a:spLocks noGrp="1"/>
          </p:cNvSpPr>
          <p:nvPr>
            <p:ph type="pic" sz="quarter" idx="13"/>
          </p:nvPr>
        </p:nvSpPr>
        <p:spPr>
          <a:xfrm>
            <a:off x="441943" y="1874173"/>
            <a:ext cx="3205601" cy="2173406"/>
          </a:xfrm>
        </p:spPr>
        <p:txBody>
          <a:bodyPr/>
          <a:lstStyle/>
          <a:p>
            <a:r>
              <a:rPr lang="en-GB" noProof="0" dirty="0" smtClean="0"/>
              <a:t>Click icon to add picture</a:t>
            </a:r>
            <a:endParaRPr lang="en-GB" noProof="0" dirty="0"/>
          </a:p>
        </p:txBody>
      </p:sp>
      <p:sp>
        <p:nvSpPr>
          <p:cNvPr id="5" name="Picture Placeholder 7"/>
          <p:cNvSpPr>
            <a:spLocks noGrp="1"/>
          </p:cNvSpPr>
          <p:nvPr>
            <p:ph type="pic" sz="quarter" idx="14"/>
          </p:nvPr>
        </p:nvSpPr>
        <p:spPr>
          <a:xfrm>
            <a:off x="7057708" y="1874173"/>
            <a:ext cx="3205601" cy="2173406"/>
          </a:xfrm>
        </p:spPr>
        <p:txBody>
          <a:bodyPr/>
          <a:lstStyle/>
          <a:p>
            <a:r>
              <a:rPr lang="en-GB" noProof="0" dirty="0" smtClean="0"/>
              <a:t>Click icon to add picture</a:t>
            </a:r>
            <a:endParaRPr lang="en-GB" noProof="0" dirty="0"/>
          </a:p>
        </p:txBody>
      </p:sp>
      <p:sp>
        <p:nvSpPr>
          <p:cNvPr id="6" name="Picture Placeholder 7"/>
          <p:cNvSpPr>
            <a:spLocks noGrp="1"/>
          </p:cNvSpPr>
          <p:nvPr>
            <p:ph type="pic" sz="quarter" idx="15"/>
          </p:nvPr>
        </p:nvSpPr>
        <p:spPr>
          <a:xfrm>
            <a:off x="3749826" y="1874176"/>
            <a:ext cx="3205601" cy="2173406"/>
          </a:xfrm>
        </p:spPr>
        <p:txBody>
          <a:bodyPr/>
          <a:lstStyle/>
          <a:p>
            <a:r>
              <a:rPr lang="en-GB" noProof="0" dirty="0" smtClean="0"/>
              <a:t>Click icon to add picture</a:t>
            </a:r>
            <a:endParaRPr lang="en-GB" noProof="0" dirty="0"/>
          </a:p>
        </p:txBody>
      </p:sp>
      <p:sp>
        <p:nvSpPr>
          <p:cNvPr id="9" name="Text Placeholder 18"/>
          <p:cNvSpPr>
            <a:spLocks noGrp="1"/>
          </p:cNvSpPr>
          <p:nvPr>
            <p:ph idx="1" hasCustomPrompt="1"/>
          </p:nvPr>
        </p:nvSpPr>
        <p:spPr>
          <a:xfrm>
            <a:off x="441944"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18"/>
          <p:cNvSpPr>
            <a:spLocks noGrp="1"/>
          </p:cNvSpPr>
          <p:nvPr>
            <p:ph idx="16" hasCustomPrompt="1"/>
          </p:nvPr>
        </p:nvSpPr>
        <p:spPr>
          <a:xfrm>
            <a:off x="3749826"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4" name="Text Placeholder 18"/>
          <p:cNvSpPr>
            <a:spLocks noGrp="1"/>
          </p:cNvSpPr>
          <p:nvPr>
            <p:ph idx="17" hasCustomPrompt="1"/>
          </p:nvPr>
        </p:nvSpPr>
        <p:spPr>
          <a:xfrm>
            <a:off x="7057708"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19"/>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13869325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33388" y="718270"/>
            <a:ext cx="9823450" cy="834730"/>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1" name="Title Placeholder 1"/>
          <p:cNvSpPr>
            <a:spLocks noGrp="1"/>
          </p:cNvSpPr>
          <p:nvPr>
            <p:ph type="title" hasCustomPrompt="1"/>
          </p:nvPr>
        </p:nvSpPr>
        <p:spPr>
          <a:xfrm>
            <a:off x="433388" y="349989"/>
            <a:ext cx="9823450" cy="368282"/>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60452541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48299" y="2047982"/>
            <a:ext cx="4811558"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21"/>
          </p:nvPr>
        </p:nvSpPr>
        <p:spPr>
          <a:xfrm>
            <a:off x="5441862" y="2047982"/>
            <a:ext cx="4814976"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Content Placeholder 9"/>
          <p:cNvSpPr>
            <a:spLocks noGrp="1"/>
          </p:cNvSpPr>
          <p:nvPr>
            <p:ph sz="quarter" idx="23" hasCustomPrompt="1"/>
          </p:nvPr>
        </p:nvSpPr>
        <p:spPr>
          <a:xfrm>
            <a:off x="4060275" y="204194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12" name="Content Placeholder 10"/>
          <p:cNvSpPr>
            <a:spLocks noGrp="1"/>
          </p:cNvSpPr>
          <p:nvPr>
            <p:ph sz="quarter" idx="24" hasCustomPrompt="1"/>
          </p:nvPr>
        </p:nvSpPr>
        <p:spPr>
          <a:xfrm>
            <a:off x="9068838" y="204798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2" name="Title 1"/>
          <p:cNvSpPr>
            <a:spLocks noGrp="1"/>
          </p:cNvSpPr>
          <p:nvPr>
            <p:ph type="title" hasCustomPrompt="1"/>
          </p:nvPr>
        </p:nvSpPr>
        <p:spPr>
          <a:xfrm>
            <a:off x="433389" y="349992"/>
            <a:ext cx="9823450" cy="368278"/>
          </a:xfrm>
        </p:spPr>
        <p:txBody>
          <a:bodyPr/>
          <a:lstStyle/>
          <a:p>
            <a:r>
              <a:rPr lang="en-GB" dirty="0" smtClean="0"/>
              <a:t>Click to add title</a:t>
            </a:r>
            <a:endParaRPr lang="en-GB" noProof="0" dirty="0"/>
          </a:p>
        </p:txBody>
      </p:sp>
      <p:sp>
        <p:nvSpPr>
          <p:cNvPr id="4" name="Rectangle 3"/>
          <p:cNvSpPr/>
          <p:nvPr userDrawn="1"/>
        </p:nvSpPr>
        <p:spPr>
          <a:xfrm>
            <a:off x="432257"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5" name="Rectangle 4"/>
          <p:cNvSpPr/>
          <p:nvPr userDrawn="1"/>
        </p:nvSpPr>
        <p:spPr>
          <a:xfrm>
            <a:off x="5441800"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16"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2"/>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14718119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18" name="Text Placeholder 8"/>
          <p:cNvSpPr>
            <a:spLocks noGrp="1"/>
          </p:cNvSpPr>
          <p:nvPr>
            <p:ph type="body" sz="quarter" idx="17"/>
          </p:nvPr>
        </p:nvSpPr>
        <p:spPr>
          <a:xfrm>
            <a:off x="432257" y="2047982"/>
            <a:ext cx="4827600"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9" name="Text Placeholder 8"/>
          <p:cNvSpPr>
            <a:spLocks noGrp="1"/>
          </p:cNvSpPr>
          <p:nvPr>
            <p:ph type="body" sz="quarter" idx="21"/>
          </p:nvPr>
        </p:nvSpPr>
        <p:spPr>
          <a:xfrm>
            <a:off x="5441862" y="2047982"/>
            <a:ext cx="4814976"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0" name="Title 1"/>
          <p:cNvSpPr>
            <a:spLocks noGrp="1"/>
          </p:cNvSpPr>
          <p:nvPr>
            <p:ph type="title"/>
          </p:nvPr>
        </p:nvSpPr>
        <p:spPr>
          <a:xfrm>
            <a:off x="433389" y="349992"/>
            <a:ext cx="9823450" cy="368278"/>
          </a:xfrm>
        </p:spPr>
        <p:txBody>
          <a:bodyPr/>
          <a:lstStyle/>
          <a:p>
            <a:r>
              <a:rPr lang="en-GB" noProof="0" dirty="0" smtClean="0"/>
              <a:t>Click to edit Master title style</a:t>
            </a:r>
            <a:endParaRPr lang="en-GB" noProof="0" dirty="0"/>
          </a:p>
        </p:txBody>
      </p:sp>
      <p:sp>
        <p:nvSpPr>
          <p:cNvPr id="21" name="Rectangle 20"/>
          <p:cNvSpPr/>
          <p:nvPr userDrawn="1"/>
        </p:nvSpPr>
        <p:spPr>
          <a:xfrm>
            <a:off x="432257"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2" name="Rectangle 21"/>
          <p:cNvSpPr/>
          <p:nvPr userDrawn="1"/>
        </p:nvSpPr>
        <p:spPr>
          <a:xfrm>
            <a:off x="5441800"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5"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26" name="Text Placeholder 8"/>
          <p:cNvSpPr>
            <a:spLocks noGrp="1"/>
          </p:cNvSpPr>
          <p:nvPr>
            <p:ph type="body" sz="quarter" idx="22"/>
          </p:nvPr>
        </p:nvSpPr>
        <p:spPr>
          <a:xfrm>
            <a:off x="432257" y="4590656"/>
            <a:ext cx="4835622"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7" name="Text Placeholder 8"/>
          <p:cNvSpPr>
            <a:spLocks noGrp="1"/>
          </p:cNvSpPr>
          <p:nvPr>
            <p:ph type="body" sz="quarter" idx="23"/>
          </p:nvPr>
        </p:nvSpPr>
        <p:spPr>
          <a:xfrm>
            <a:off x="5435600" y="4590656"/>
            <a:ext cx="4829260"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8" name="Rectangle 27"/>
          <p:cNvSpPr/>
          <p:nvPr userDrawn="1"/>
        </p:nvSpPr>
        <p:spPr>
          <a:xfrm>
            <a:off x="440279" y="4422538"/>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9" name="Rectangle 28"/>
          <p:cNvSpPr/>
          <p:nvPr userDrawn="1"/>
        </p:nvSpPr>
        <p:spPr>
          <a:xfrm>
            <a:off x="5449822" y="4422538"/>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 name="Footer Placeholder 1"/>
          <p:cNvSpPr>
            <a:spLocks noGrp="1"/>
          </p:cNvSpPr>
          <p:nvPr>
            <p:ph type="ftr" sz="quarter" idx="26"/>
          </p:nvPr>
        </p:nvSpPr>
        <p:spPr/>
        <p:txBody>
          <a:bodyPr/>
          <a:lstStyle/>
          <a:p>
            <a:r>
              <a:rPr lang="en-GB" smtClean="0">
                <a:solidFill>
                  <a:srgbClr val="000000"/>
                </a:solidFill>
              </a:rPr>
              <a:t>DRAFT: Prudential TCFD Readiness Report </a:t>
            </a:r>
            <a:endParaRPr lang="en-GB" dirty="0">
              <a:solidFill>
                <a:srgbClr val="000000"/>
              </a:solidFill>
            </a:endParaRPr>
          </a:p>
        </p:txBody>
      </p:sp>
      <p:sp>
        <p:nvSpPr>
          <p:cNvPr id="17" name="Content Placeholder 9"/>
          <p:cNvSpPr>
            <a:spLocks noGrp="1"/>
          </p:cNvSpPr>
          <p:nvPr>
            <p:ph sz="quarter" idx="27" hasCustomPrompt="1"/>
          </p:nvPr>
        </p:nvSpPr>
        <p:spPr>
          <a:xfrm>
            <a:off x="4060275" y="204194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2" name="Content Placeholder 10"/>
          <p:cNvSpPr>
            <a:spLocks noGrp="1"/>
          </p:cNvSpPr>
          <p:nvPr>
            <p:ph sz="quarter" idx="28" hasCustomPrompt="1"/>
          </p:nvPr>
        </p:nvSpPr>
        <p:spPr>
          <a:xfrm>
            <a:off x="9068838" y="204798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3" name="Content Placeholder 11"/>
          <p:cNvSpPr>
            <a:spLocks noGrp="1"/>
          </p:cNvSpPr>
          <p:nvPr>
            <p:ph sz="quarter" idx="29" hasCustomPrompt="1"/>
          </p:nvPr>
        </p:nvSpPr>
        <p:spPr>
          <a:xfrm>
            <a:off x="4060275" y="4590656"/>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4" name="Content Placeholder 12"/>
          <p:cNvSpPr>
            <a:spLocks noGrp="1"/>
          </p:cNvSpPr>
          <p:nvPr>
            <p:ph sz="quarter" idx="24" hasCustomPrompt="1"/>
          </p:nvPr>
        </p:nvSpPr>
        <p:spPr>
          <a:xfrm>
            <a:off x="9068838" y="4596696"/>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Tree>
    <p:extLst>
      <p:ext uri="{BB962C8B-B14F-4D97-AF65-F5344CB8AC3E}">
        <p14:creationId xmlns:p14="http://schemas.microsoft.com/office/powerpoint/2010/main" val="1388486121"/>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7"/>
            <a:ext cx="9823450" cy="368284"/>
          </a:xfrm>
        </p:spPr>
        <p:txBody>
          <a:bodyPr/>
          <a:lstStyle/>
          <a:p>
            <a:r>
              <a:rPr lang="en-GB" noProof="0" dirty="0" smtClean="0"/>
              <a:t>Click to edit Master title style</a:t>
            </a:r>
            <a:endParaRPr lang="en-GB" noProof="0" dirty="0"/>
          </a:p>
        </p:txBody>
      </p:sp>
      <p:sp>
        <p:nvSpPr>
          <p:cNvPr id="4" name="Rectangle 3"/>
          <p:cNvSpPr/>
          <p:nvPr userDrawn="1"/>
        </p:nvSpPr>
        <p:spPr>
          <a:xfrm>
            <a:off x="3764376" y="1880515"/>
            <a:ext cx="31680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5" name="Rectangle 4"/>
          <p:cNvSpPr/>
          <p:nvPr userDrawn="1"/>
        </p:nvSpPr>
        <p:spPr>
          <a:xfrm>
            <a:off x="433387" y="1874175"/>
            <a:ext cx="3168000" cy="658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6" name="Rectangle 5"/>
          <p:cNvSpPr/>
          <p:nvPr userDrawn="1"/>
        </p:nvSpPr>
        <p:spPr>
          <a:xfrm>
            <a:off x="7092674" y="1880515"/>
            <a:ext cx="31680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7" name="Text Placeholder 8"/>
          <p:cNvSpPr>
            <a:spLocks noGrp="1"/>
          </p:cNvSpPr>
          <p:nvPr>
            <p:ph type="body" sz="quarter" idx="17"/>
          </p:nvPr>
        </p:nvSpPr>
        <p:spPr>
          <a:xfrm>
            <a:off x="3780890" y="2040871"/>
            <a:ext cx="3151486"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8"/>
          </p:nvPr>
        </p:nvSpPr>
        <p:spPr>
          <a:xfrm>
            <a:off x="433388" y="2040871"/>
            <a:ext cx="3154362"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9"/>
          </p:nvPr>
        </p:nvSpPr>
        <p:spPr>
          <a:xfrm>
            <a:off x="7102475" y="2040871"/>
            <a:ext cx="3154363"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3" hasCustomPrompt="1"/>
          </p:nvPr>
        </p:nvSpPr>
        <p:spPr>
          <a:xfrm>
            <a:off x="439924" y="718270"/>
            <a:ext cx="9816913"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39983220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439927" y="349989"/>
            <a:ext cx="9816912" cy="368282"/>
          </a:xfrm>
        </p:spPr>
        <p:txBody>
          <a:bodyPr/>
          <a:lstStyle/>
          <a:p>
            <a:r>
              <a:rPr lang="en-GB" noProof="0" dirty="0" smtClean="0"/>
              <a:t>Click to edit Master title style</a:t>
            </a:r>
            <a:endParaRPr lang="en-GB" noProof="0" dirty="0"/>
          </a:p>
        </p:txBody>
      </p:sp>
      <p:sp>
        <p:nvSpPr>
          <p:cNvPr id="4" name="Text Placeholder 8"/>
          <p:cNvSpPr>
            <a:spLocks noGrp="1"/>
          </p:cNvSpPr>
          <p:nvPr>
            <p:ph type="body" sz="quarter" idx="17"/>
          </p:nvPr>
        </p:nvSpPr>
        <p:spPr>
          <a:xfrm>
            <a:off x="464340"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Text Placeholder 8"/>
          <p:cNvSpPr>
            <a:spLocks noGrp="1"/>
          </p:cNvSpPr>
          <p:nvPr>
            <p:ph type="body" sz="quarter" idx="18"/>
          </p:nvPr>
        </p:nvSpPr>
        <p:spPr>
          <a:xfrm>
            <a:off x="7952698"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ext Placeholder 8"/>
          <p:cNvSpPr>
            <a:spLocks noGrp="1"/>
          </p:cNvSpPr>
          <p:nvPr>
            <p:ph type="body" sz="quarter" idx="19"/>
          </p:nvPr>
        </p:nvSpPr>
        <p:spPr>
          <a:xfrm>
            <a:off x="2960460"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7" name="Text Placeholder 8"/>
          <p:cNvSpPr>
            <a:spLocks noGrp="1"/>
          </p:cNvSpPr>
          <p:nvPr>
            <p:ph type="body" sz="quarter" idx="20"/>
          </p:nvPr>
        </p:nvSpPr>
        <p:spPr>
          <a:xfrm>
            <a:off x="5456578"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3" hasCustomPrompt="1"/>
          </p:nvPr>
        </p:nvSpPr>
        <p:spPr>
          <a:xfrm>
            <a:off x="439926" y="718270"/>
            <a:ext cx="9816912"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65394297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9" name="Title Placeholder 1"/>
          <p:cNvSpPr>
            <a:spLocks noGrp="1"/>
          </p:cNvSpPr>
          <p:nvPr>
            <p:ph type="title" hasCustomPrompt="1"/>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0" name="Text Placeholder 18"/>
          <p:cNvSpPr>
            <a:spLocks noGrp="1"/>
          </p:cNvSpPr>
          <p:nvPr>
            <p:ph idx="1"/>
          </p:nvPr>
        </p:nvSpPr>
        <p:spPr>
          <a:xfrm>
            <a:off x="433389" y="1835675"/>
            <a:ext cx="4912520" cy="519902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28233852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6"/>
            <a:ext cx="9823450" cy="762967"/>
          </a:xfrm>
        </p:spPr>
        <p:txBody>
          <a:bodyPr/>
          <a:lstStyle/>
          <a:p>
            <a:r>
              <a:rPr lang="en-GB" dirty="0" smtClean="0"/>
              <a:t>Click to edit Master title style</a:t>
            </a:r>
            <a:endParaRPr lang="en-GB" dirty="0"/>
          </a:p>
        </p:txBody>
      </p:sp>
      <p:sp>
        <p:nvSpPr>
          <p:cNvPr id="3" name="Footer Placeholder 2"/>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8152747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26417765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32000" y="1835675"/>
            <a:ext cx="8156375" cy="5199027"/>
          </a:xfrm>
          <a:prstGeom prst="rect">
            <a:avLst/>
          </a:prstGeom>
        </p:spPr>
        <p:txBody>
          <a:bodyPr/>
          <a:lstStyle>
            <a:lvl1pPr>
              <a:tabLst>
                <a:tab pos="7289979" algn="r"/>
              </a:tabLst>
              <a:defRPr/>
            </a:lvl1pPr>
            <a:lvl2pPr>
              <a:tabLst>
                <a:tab pos="7289979" algn="r"/>
              </a:tabLst>
              <a:defRPr/>
            </a:lvl2pPr>
            <a:lvl3pPr>
              <a:tabLst>
                <a:tab pos="7289979" algn="r"/>
              </a:tabLst>
              <a:defRPr/>
            </a:lvl3pPr>
            <a:lvl4pPr>
              <a:tabLst>
                <a:tab pos="7289979" algn="r"/>
              </a:tabLst>
              <a:defRPr/>
            </a:lvl4pPr>
            <a:lvl5pPr>
              <a:tabLst>
                <a:tab pos="5448137" algn="r"/>
              </a:tabLst>
              <a:defRPr baseline="0"/>
            </a:lvl5pPr>
            <a:lvl6pPr marL="386088" indent="0">
              <a:buNone/>
              <a:tabLst>
                <a:tab pos="7289979" algn="r"/>
              </a:tabLst>
              <a:defRPr/>
            </a:lvl6pPr>
            <a:lvl7pPr>
              <a:tabLst>
                <a:tab pos="7289979" algn="r"/>
              </a:tabLst>
              <a:defRPr/>
            </a:lvl7pPr>
            <a:lvl8pPr>
              <a:tabLst>
                <a:tab pos="7289979" algn="r"/>
              </a:tabLst>
              <a:defRPr/>
            </a:lvl8pPr>
            <a:lvl9pPr>
              <a:tabLst>
                <a:tab pos="7289979" algn="r"/>
              </a:tabLst>
              <a:defRPr/>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7" name="Title Placeholder 1"/>
          <p:cNvSpPr>
            <a:spLocks noGrp="1"/>
          </p:cNvSpPr>
          <p:nvPr>
            <p:ph type="title" hasCustomPrompt="1"/>
          </p:nvPr>
        </p:nvSpPr>
        <p:spPr>
          <a:xfrm>
            <a:off x="432000" y="349990"/>
            <a:ext cx="9824838" cy="769968"/>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1"/>
          </p:nvPr>
        </p:nvSpPr>
        <p:spPr/>
        <p:txBody>
          <a:bodyPr/>
          <a:lstStyle/>
          <a:p>
            <a:r>
              <a:rPr lang="en-GB" smtClean="0"/>
              <a:t>DRAFT: Prudential TCFD Readiness Report </a:t>
            </a:r>
            <a:endParaRPr lang="en-GB" dirty="0"/>
          </a:p>
        </p:txBody>
      </p:sp>
    </p:spTree>
    <p:extLst>
      <p:ext uri="{BB962C8B-B14F-4D97-AF65-F5344CB8AC3E}">
        <p14:creationId xmlns:p14="http://schemas.microsoft.com/office/powerpoint/2010/main" val="236510875"/>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7"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18"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6" name="SD_InternalExternal"/>
          <p:cNvSpPr>
            <a:spLocks/>
          </p:cNvSpPr>
          <p:nvPr userDrawn="1"/>
        </p:nvSpPr>
        <p:spPr bwMode="auto">
          <a:xfrm>
            <a:off x="417288" y="3932238"/>
            <a:ext cx="8153365" cy="3254375"/>
          </a:xfrm>
          <a:prstGeom prst="rect">
            <a:avLst/>
          </a:prstGeom>
          <a:noFill/>
          <a:ln w="9525">
            <a:noFill/>
            <a:miter lim="800000"/>
            <a:headEnd/>
            <a:tailEnd/>
          </a:ln>
        </p:spPr>
        <p:txBody>
          <a:bodyPr lIns="0" tIns="0" rIns="0" bIns="0" anchor="b"/>
          <a:lstStyle/>
          <a:p>
            <a:pPr defTabSz="1162573">
              <a:spcAft>
                <a:spcPts val="0"/>
              </a:spcAft>
              <a:buClr>
                <a:schemeClr val="tx1"/>
              </a:buClr>
              <a:buSzPct val="80000"/>
              <a:buFont typeface="Wingdings" pitchFamily="2" charset="2"/>
              <a:buNone/>
            </a:pPr>
            <a:r>
              <a:rPr lang="en-GB" sz="900" noProof="1" smtClean="0">
                <a:solidFill>
                  <a:schemeClr val="tx1"/>
                </a:solidFill>
              </a:rPr>
              <a:t>This document is confidential and it is not to be copied or made available to any other party. Deloitte LLP does not accept any liability for use of or reliance on the contents of this document by any person save by the intended recipient(s) to the extent agreed in a Deloitte LLP engagement contract. 
If this document contains details of an arrangement that could result in a tax or National Insurance saving, no such conditions of confidentiality apply to the details of that arrangement (for example, for the purpose of discussion with tax authorities).
Deloitte LLP is a limited liability partnership registered in England and Wales with registered number OC303675 and its registered office at 2 New Street Square, London, EC4A 3BZ, United Kingdom.
Deloitte LLP is the United Kingdom affiliate of Deloitte NWE LLP, a member firm of Deloitte Touche Tohmatsu Limited, a UK private company limited by guarantee (“DTTL”). DTTL and each of its member firms are legally separate and independent entities. DTTL and Deloitte NWE LLP do not provide services to clients. Please see www.deloitte.com/about to learn more about our global network of member firms.
© 2018 Deloitte LLP. All rights reserved.</a:t>
            </a:r>
          </a:p>
        </p:txBody>
      </p:sp>
    </p:spTree>
    <p:extLst>
      <p:ext uri="{BB962C8B-B14F-4D97-AF65-F5344CB8AC3E}">
        <p14:creationId xmlns:p14="http://schemas.microsoft.com/office/powerpoint/2010/main" val="33621703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22" name="SD_LAN_peProposalTitle"/>
          <p:cNvSpPr>
            <a:spLocks noGrp="1"/>
          </p:cNvSpPr>
          <p:nvPr>
            <p:ph type="ctrTitle" hasCustomPrompt="1"/>
          </p:nvPr>
        </p:nvSpPr>
        <p:spPr bwMode="gray">
          <a:xfrm>
            <a:off x="416773" y="6092575"/>
            <a:ext cx="4833321" cy="383150"/>
          </a:xfrm>
        </p:spPr>
        <p:txBody>
          <a:bodyPr anchor="b" anchorCtr="0">
            <a:noAutofit/>
          </a:bodyPr>
          <a:lstStyle>
            <a:lvl1pPr algn="l">
              <a:lnSpc>
                <a:spcPct val="100000"/>
              </a:lnSpc>
              <a:defRPr sz="2200" b="1">
                <a:solidFill>
                  <a:schemeClr val="tx1"/>
                </a:solidFill>
                <a:latin typeface="+mj-lt"/>
                <a:ea typeface="Open Sans" panose="020B0606030504020204" pitchFamily="34" charset="0"/>
                <a:cs typeface="Open Sans" panose="020B0606030504020204" pitchFamily="34" charset="0"/>
              </a:defRPr>
            </a:lvl1pPr>
          </a:lstStyle>
          <a:p>
            <a:r>
              <a:rPr lang="en-GB" dirty="0" smtClean="0"/>
              <a:t>Proposal title runs here</a:t>
            </a:r>
            <a:endParaRPr lang="en-GB" noProof="0" dirty="0"/>
          </a:p>
        </p:txBody>
      </p:sp>
      <p:sp>
        <p:nvSpPr>
          <p:cNvPr id="24" name="SD_LAN_peProposalSubtitle"/>
          <p:cNvSpPr>
            <a:spLocks noGrp="1"/>
          </p:cNvSpPr>
          <p:nvPr>
            <p:ph type="subTitle" idx="1" hasCustomPrompt="1"/>
          </p:nvPr>
        </p:nvSpPr>
        <p:spPr bwMode="gray">
          <a:xfrm>
            <a:off x="413883" y="6475599"/>
            <a:ext cx="4834392" cy="559099"/>
          </a:xfrm>
          <a:prstGeom prst="rect">
            <a:avLst/>
          </a:prstGeom>
        </p:spPr>
        <p:txBody>
          <a:bodyPr lIns="0" tIns="0" rIns="0" bIns="0">
            <a:noAutofit/>
          </a:bodyPr>
          <a:lstStyle>
            <a:lvl1pPr marL="0" indent="0" algn="l">
              <a:lnSpc>
                <a:spcPct val="100000"/>
              </a:lnSpc>
              <a:spcAft>
                <a:spcPts val="0"/>
              </a:spcAft>
              <a:buNone/>
              <a:defRPr sz="1800">
                <a:solidFill>
                  <a:schemeClr val="tx1"/>
                </a:solidFill>
              </a:defRPr>
            </a:lvl1pPr>
            <a:lvl2pPr marL="495283" indent="0" algn="ctr">
              <a:buNone/>
              <a:defRPr sz="2167"/>
            </a:lvl2pPr>
            <a:lvl3pPr marL="990564" indent="0" algn="ctr">
              <a:buNone/>
              <a:defRPr sz="1950"/>
            </a:lvl3pPr>
            <a:lvl4pPr marL="1485846" indent="0" algn="ctr">
              <a:buNone/>
              <a:defRPr sz="1733"/>
            </a:lvl4pPr>
            <a:lvl5pPr marL="1981127" indent="0" algn="ctr">
              <a:buNone/>
              <a:defRPr sz="1733"/>
            </a:lvl5pPr>
            <a:lvl6pPr marL="2476410" indent="0" algn="ctr">
              <a:buNone/>
              <a:defRPr sz="1733"/>
            </a:lvl6pPr>
            <a:lvl7pPr marL="2971692" indent="0" algn="ctr">
              <a:buNone/>
              <a:defRPr sz="1733"/>
            </a:lvl7pPr>
            <a:lvl8pPr marL="3466973" indent="0" algn="ctr">
              <a:buNone/>
              <a:defRPr sz="1733"/>
            </a:lvl8pPr>
            <a:lvl9pPr marL="3962255" indent="0" algn="ctr">
              <a:buNone/>
              <a:defRPr sz="1733"/>
            </a:lvl9pPr>
          </a:lstStyle>
          <a:p>
            <a:pPr lvl="0"/>
            <a:r>
              <a:rPr lang="en-GB" dirty="0" smtClean="0"/>
              <a:t>Subtitle here two lines max</a:t>
            </a:r>
          </a:p>
        </p:txBody>
      </p:sp>
      <p:sp>
        <p:nvSpPr>
          <p:cNvPr id="9" name="Picture Placeholder 8"/>
          <p:cNvSpPr>
            <a:spLocks noGrp="1" noChangeAspect="1"/>
          </p:cNvSpPr>
          <p:nvPr>
            <p:ph type="pic" sz="quarter" idx="11"/>
          </p:nvPr>
        </p:nvSpPr>
        <p:spPr>
          <a:xfrm>
            <a:off x="2646700" y="784072"/>
            <a:ext cx="5400000" cy="5400000"/>
          </a:xfrm>
          <a:prstGeom prst="rect">
            <a:avLst/>
          </a:prstGeom>
        </p:spPr>
        <p:txBody>
          <a:bodyPr/>
          <a:lstStyle/>
          <a:p>
            <a:r>
              <a:rPr lang="en-GB" dirty="0" smtClean="0"/>
              <a:t>Click icon to add picture</a:t>
            </a:r>
            <a:endParaRPr lang="en-GB" dirty="0"/>
          </a:p>
        </p:txBody>
      </p:sp>
      <p:sp>
        <p:nvSpPr>
          <p:cNvPr id="2" name="Footer Placeholder 1" hidden="1"/>
          <p:cNvSpPr>
            <a:spLocks noGrp="1"/>
          </p:cNvSpPr>
          <p:nvPr>
            <p:ph type="ftr" sz="quarter" idx="12"/>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9"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3"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8400" cy="937316"/>
          </a:xfrm>
          <a:prstGeom prst="rect">
            <a:avLst/>
          </a:prstGeom>
        </p:spPr>
      </p:pic>
      <p:sp>
        <p:nvSpPr>
          <p:cNvPr id="13" name="SD_LAN_peDocumentDate"/>
          <p:cNvSpPr>
            <a:spLocks noGrp="1"/>
          </p:cNvSpPr>
          <p:nvPr>
            <p:ph type="body" sz="quarter" idx="14" hasCustomPrompt="1"/>
          </p:nvPr>
        </p:nvSpPr>
        <p:spPr>
          <a:xfrm>
            <a:off x="426452" y="7034213"/>
            <a:ext cx="7605958" cy="277813"/>
          </a:xfrm>
        </p:spPr>
        <p:txBody>
          <a:bodyPr lIns="0"/>
          <a:lstStyle>
            <a:lvl1pPr>
              <a:lnSpc>
                <a:spcPct val="106000"/>
              </a:lnSpc>
              <a:spcAft>
                <a:spcPts val="0"/>
              </a:spcAft>
              <a:defRPr sz="1000"/>
            </a:lvl1pPr>
          </a:lstStyle>
          <a:p>
            <a:pPr lvl="0"/>
            <a:r>
              <a:rPr lang="en-GB" dirty="0" smtClean="0"/>
              <a:t>Name | Date</a:t>
            </a:r>
          </a:p>
        </p:txBody>
      </p:sp>
    </p:spTree>
    <p:extLst>
      <p:ext uri="{BB962C8B-B14F-4D97-AF65-F5344CB8AC3E}">
        <p14:creationId xmlns:p14="http://schemas.microsoft.com/office/powerpoint/2010/main" val="1369014733"/>
      </p:ext>
    </p:extLst>
  </p:cSld>
  <p:clrMapOvr>
    <a:masterClrMapping/>
  </p:clrMapOvr>
  <p:transition>
    <p:fade/>
  </p:transition>
  <p:extLst mod="1">
    <p:ext uri="{DCECCB84-F9BA-43D5-87BE-67443E8EF086}">
      <p15:sldGuideLst xmlns:p15="http://schemas.microsoft.com/office/powerpoint/2012/main">
        <p15:guide id="1" orient="horz" pos="4507">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SD_LAN_peProposalTitle"/>
          <p:cNvSpPr>
            <a:spLocks noGrp="1" noChangeAspect="1"/>
          </p:cNvSpPr>
          <p:nvPr>
            <p:ph type="ctrTitle" hasCustomPrompt="1"/>
          </p:nvPr>
        </p:nvSpPr>
        <p:spPr bwMode="gray">
          <a:xfrm>
            <a:off x="3276700" y="1709838"/>
            <a:ext cx="4140000" cy="4140000"/>
          </a:xfrm>
          <a:prstGeom prst="ellipse">
            <a:avLst/>
          </a:prstGeom>
          <a:ln w="25400">
            <a:solidFill>
              <a:schemeClr val="accent1"/>
            </a:solidFill>
          </a:ln>
        </p:spPr>
        <p:txBody>
          <a:bodyPr lIns="108000" tIns="108000" rIns="108000" bIns="108000" anchor="ctr" anchorCtr="0">
            <a:normAutofit/>
          </a:bodyPr>
          <a:lstStyle>
            <a:lvl1pPr algn="ctr">
              <a:lnSpc>
                <a:spcPts val="4200"/>
              </a:lnSpc>
              <a:defRPr sz="3800" b="0">
                <a:solidFill>
                  <a:schemeClr val="tx1"/>
                </a:solidFill>
                <a:latin typeface="+mj-lt"/>
                <a:ea typeface="Open Sans" panose="020B0606030504020204" pitchFamily="34" charset="0"/>
                <a:cs typeface="Open Sans" panose="020B0606030504020204" pitchFamily="34" charset="0"/>
              </a:defRPr>
            </a:lvl1pPr>
          </a:lstStyle>
          <a:p>
            <a:r>
              <a:rPr lang="en-GB" dirty="0" smtClean="0"/>
              <a:t>Proposal title runs here</a:t>
            </a:r>
            <a:endParaRPr lang="en-GB" noProof="0" dirty="0"/>
          </a:p>
        </p:txBody>
      </p:sp>
      <p:sp>
        <p:nvSpPr>
          <p:cNvPr id="3" name="SD_LAN_peProposalSubtitle"/>
          <p:cNvSpPr>
            <a:spLocks noGrp="1"/>
          </p:cNvSpPr>
          <p:nvPr>
            <p:ph type="subTitle" idx="1" hasCustomPrompt="1"/>
          </p:nvPr>
        </p:nvSpPr>
        <p:spPr bwMode="gray">
          <a:xfrm>
            <a:off x="414000" y="6464231"/>
            <a:ext cx="4783901" cy="557380"/>
          </a:xfrm>
          <a:prstGeom prst="rect">
            <a:avLst/>
          </a:prstGeom>
        </p:spPr>
        <p:txBody>
          <a:bodyPr lIns="0" tIns="0" rIns="0" bIns="0" anchor="b" anchorCtr="0">
            <a:noAutofit/>
          </a:bodyPr>
          <a:lstStyle>
            <a:lvl1pPr marL="0" indent="0" algn="l">
              <a:lnSpc>
                <a:spcPct val="100000"/>
              </a:lnSpc>
              <a:spcAft>
                <a:spcPts val="0"/>
              </a:spcAft>
              <a:buNone/>
              <a:defRPr sz="1800">
                <a:solidFill>
                  <a:schemeClr val="tx1"/>
                </a:solidFill>
              </a:defRPr>
            </a:lvl1pPr>
            <a:lvl2pPr marL="495286" indent="0" algn="ctr">
              <a:buNone/>
              <a:defRPr sz="2167"/>
            </a:lvl2pPr>
            <a:lvl3pPr marL="990571" indent="0" algn="ctr">
              <a:buNone/>
              <a:defRPr sz="1950"/>
            </a:lvl3pPr>
            <a:lvl4pPr marL="1485856" indent="0" algn="ctr">
              <a:buNone/>
              <a:defRPr sz="1733"/>
            </a:lvl4pPr>
            <a:lvl5pPr marL="1981140" indent="0" algn="ctr">
              <a:buNone/>
              <a:defRPr sz="1733"/>
            </a:lvl5pPr>
            <a:lvl6pPr marL="2476426" indent="0" algn="ctr">
              <a:buNone/>
              <a:defRPr sz="1733"/>
            </a:lvl6pPr>
            <a:lvl7pPr marL="2971711" indent="0" algn="ctr">
              <a:buNone/>
              <a:defRPr sz="1733"/>
            </a:lvl7pPr>
            <a:lvl8pPr marL="3466995" indent="0" algn="ctr">
              <a:buNone/>
              <a:defRPr sz="1733"/>
            </a:lvl8pPr>
            <a:lvl9pPr marL="3962281" indent="0" algn="ctr">
              <a:buNone/>
              <a:defRPr sz="1733"/>
            </a:lvl9pPr>
          </a:lstStyle>
          <a:p>
            <a:pPr lvl="0"/>
            <a:r>
              <a:rPr lang="en-GB" dirty="0" smtClean="0"/>
              <a:t>Subtitle here two lines max</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9"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5"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8400" cy="937316"/>
          </a:xfrm>
          <a:prstGeom prst="rect">
            <a:avLst/>
          </a:prstGeom>
        </p:spPr>
      </p:pic>
      <p:sp>
        <p:nvSpPr>
          <p:cNvPr id="7" name="SD_LAN_peDocumentDate"/>
          <p:cNvSpPr>
            <a:spLocks noGrp="1"/>
          </p:cNvSpPr>
          <p:nvPr>
            <p:ph type="body" sz="quarter" idx="14" hasCustomPrompt="1"/>
          </p:nvPr>
        </p:nvSpPr>
        <p:spPr>
          <a:xfrm>
            <a:off x="426452" y="7034213"/>
            <a:ext cx="7605958" cy="277813"/>
          </a:xfrm>
        </p:spPr>
        <p:txBody>
          <a:bodyPr lIns="0"/>
          <a:lstStyle>
            <a:lvl1pPr>
              <a:lnSpc>
                <a:spcPct val="106000"/>
              </a:lnSpc>
              <a:spcAft>
                <a:spcPts val="0"/>
              </a:spcAft>
              <a:defRPr sz="1000"/>
            </a:lvl1pPr>
          </a:lstStyle>
          <a:p>
            <a:pPr lvl="0"/>
            <a:r>
              <a:rPr lang="en-GB" dirty="0" smtClean="0"/>
              <a:t>Name | Date</a:t>
            </a:r>
          </a:p>
        </p:txBody>
      </p:sp>
    </p:spTree>
    <p:extLst>
      <p:ext uri="{BB962C8B-B14F-4D97-AF65-F5344CB8AC3E}">
        <p14:creationId xmlns:p14="http://schemas.microsoft.com/office/powerpoint/2010/main" val="3829276739"/>
      </p:ext>
    </p:extLst>
  </p:cSld>
  <p:clrMapOvr>
    <a:masterClrMapping/>
  </p:clrMapOvr>
  <p:transition>
    <p:fade/>
  </p:transition>
  <p:extLst mod="1">
    <p:ext uri="{DCECCB84-F9BA-43D5-87BE-67443E8EF086}">
      <p15:sldGuideLst xmlns:p15="http://schemas.microsoft.com/office/powerpoint/2012/main">
        <p15:guide id="1" orient="horz" pos="4507">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48300" y="1880190"/>
            <a:ext cx="9219548" cy="1755329"/>
          </a:xfrm>
        </p:spPr>
        <p:txBody>
          <a:bodyPr anchor="b"/>
          <a:lstStyle>
            <a:lvl1pPr>
              <a:lnSpc>
                <a:spcPct val="95000"/>
              </a:lnSpc>
              <a:defRPr sz="3900" b="1">
                <a:solidFill>
                  <a:schemeClr val="tx1"/>
                </a:solidFill>
                <a:latin typeface="+mj-lt"/>
                <a:ea typeface="Open Sans" panose="020B0606030504020204" pitchFamily="34" charset="0"/>
                <a:cs typeface="Open Sans" panose="020B0606030504020204" pitchFamily="34" charset="0"/>
              </a:defRPr>
            </a:lvl1pPr>
          </a:lstStyle>
          <a:p>
            <a:r>
              <a:rPr lang="en-GB" noProof="0" dirty="0" smtClean="0"/>
              <a:t>Click to edit Master title style</a:t>
            </a:r>
            <a:endParaRPr lang="en-GB" noProof="0" dirty="0"/>
          </a:p>
        </p:txBody>
      </p:sp>
      <p:sp>
        <p:nvSpPr>
          <p:cNvPr id="3" name="Text Placeholder 2"/>
          <p:cNvSpPr>
            <a:spLocks noGrp="1"/>
          </p:cNvSpPr>
          <p:nvPr>
            <p:ph type="body" idx="1"/>
          </p:nvPr>
        </p:nvSpPr>
        <p:spPr bwMode="gray">
          <a:xfrm>
            <a:off x="448300" y="3779839"/>
            <a:ext cx="9219548" cy="1726812"/>
          </a:xfrm>
        </p:spPr>
        <p:txBody>
          <a:bodyPr lIns="0" tIns="0" rIns="0" bIns="0">
            <a:noAutofit/>
          </a:bodyPr>
          <a:lstStyle>
            <a:lvl1pPr marL="0" indent="0">
              <a:lnSpc>
                <a:spcPct val="95000"/>
              </a:lnSpc>
              <a:spcAft>
                <a:spcPts val="0"/>
              </a:spcAft>
              <a:buNone/>
              <a:defRPr sz="3900">
                <a:solidFill>
                  <a:schemeClr val="tx1"/>
                </a:solidFill>
              </a:defRPr>
            </a:lvl1pPr>
            <a:lvl2pPr marL="495286" indent="0">
              <a:buNone/>
              <a:defRPr sz="2167">
                <a:solidFill>
                  <a:schemeClr val="tx1">
                    <a:tint val="75000"/>
                  </a:schemeClr>
                </a:solidFill>
              </a:defRPr>
            </a:lvl2pPr>
            <a:lvl3pPr marL="990571" indent="0">
              <a:buNone/>
              <a:defRPr sz="1950">
                <a:solidFill>
                  <a:schemeClr val="tx1">
                    <a:tint val="75000"/>
                  </a:schemeClr>
                </a:solidFill>
              </a:defRPr>
            </a:lvl3pPr>
            <a:lvl4pPr marL="1485856" indent="0">
              <a:buNone/>
              <a:defRPr sz="1733">
                <a:solidFill>
                  <a:schemeClr val="tx1">
                    <a:tint val="75000"/>
                  </a:schemeClr>
                </a:solidFill>
              </a:defRPr>
            </a:lvl4pPr>
            <a:lvl5pPr marL="1981140" indent="0">
              <a:buNone/>
              <a:defRPr sz="1733">
                <a:solidFill>
                  <a:schemeClr val="tx1">
                    <a:tint val="75000"/>
                  </a:schemeClr>
                </a:solidFill>
              </a:defRPr>
            </a:lvl5pPr>
            <a:lvl6pPr marL="2476426" indent="0">
              <a:buNone/>
              <a:defRPr sz="1733">
                <a:solidFill>
                  <a:schemeClr val="tx1">
                    <a:tint val="75000"/>
                  </a:schemeClr>
                </a:solidFill>
              </a:defRPr>
            </a:lvl6pPr>
            <a:lvl7pPr marL="2971711" indent="0">
              <a:buNone/>
              <a:defRPr sz="1733">
                <a:solidFill>
                  <a:schemeClr val="tx1">
                    <a:tint val="75000"/>
                  </a:schemeClr>
                </a:solidFill>
              </a:defRPr>
            </a:lvl7pPr>
            <a:lvl8pPr marL="3466995" indent="0">
              <a:buNone/>
              <a:defRPr sz="1733">
                <a:solidFill>
                  <a:schemeClr val="tx1">
                    <a:tint val="75000"/>
                  </a:schemeClr>
                </a:solidFill>
              </a:defRPr>
            </a:lvl8pPr>
            <a:lvl9pPr marL="3962281" indent="0">
              <a:buNone/>
              <a:defRPr sz="1733">
                <a:solidFill>
                  <a:schemeClr val="tx1">
                    <a:tint val="75000"/>
                  </a:schemeClr>
                </a:solidFill>
              </a:defRPr>
            </a:lvl9pPr>
          </a:lstStyle>
          <a:p>
            <a:pPr lvl="0"/>
            <a:r>
              <a:rPr lang="en-GB" noProof="0" dirty="0" smtClean="0"/>
              <a:t>Click to edit Master text styles</a:t>
            </a:r>
          </a:p>
        </p:txBody>
      </p:sp>
      <p:sp>
        <p:nvSpPr>
          <p:cNvPr id="4" name="Footer Placeholder 3"/>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170820462"/>
      </p:ext>
    </p:extLst>
  </p:cSld>
  <p:clrMapOvr>
    <a:masterClrMapping/>
  </p:clrMapOvr>
  <p:transition>
    <p:fade/>
  </p:transition>
  <p:extLst mod="1">
    <p:ext uri="{DCECCB84-F9BA-43D5-87BE-67443E8EF086}">
      <p15:sldGuideLst xmlns:p15="http://schemas.microsoft.com/office/powerpoint/2012/main">
        <p15:guide id="1" orient="horz" pos="238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19740" y="1795428"/>
            <a:ext cx="8168635" cy="5238785"/>
          </a:xfrm>
          <a:prstGeom prst="rect">
            <a:avLst/>
          </a:prstGeom>
        </p:spPr>
        <p:txBody>
          <a:bodyPr>
            <a:noAutofit/>
          </a:bodyPr>
          <a:lstStyle>
            <a:lvl1pPr>
              <a:spcBef>
                <a:spcPts val="3900"/>
              </a:spcBef>
              <a:defRPr sz="2383">
                <a:solidFill>
                  <a:schemeClr val="tx1"/>
                </a:solidFill>
              </a:defRPr>
            </a:lvl1pPr>
            <a:lvl2pPr marL="495286" indent="-495286">
              <a:defRPr sz="3250">
                <a:solidFill>
                  <a:schemeClr val="bg2"/>
                </a:solidFill>
              </a:defRPr>
            </a:lvl2pPr>
            <a:lvl3pPr>
              <a:defRPr sz="3250">
                <a:solidFill>
                  <a:schemeClr val="bg2"/>
                </a:solidFill>
              </a:defRPr>
            </a:lvl3pPr>
            <a:lvl4pPr>
              <a:defRPr sz="3250">
                <a:solidFill>
                  <a:schemeClr val="bg2"/>
                </a:solidFill>
              </a:defRPr>
            </a:lvl4pPr>
            <a:lvl5pPr>
              <a:defRPr sz="3250">
                <a:solidFill>
                  <a:schemeClr val="bg2"/>
                </a:solidFill>
              </a:defRPr>
            </a:lvl5pPr>
          </a:lstStyle>
          <a:p>
            <a:pPr lvl="0"/>
            <a:r>
              <a:rPr lang="en-GB" noProof="0" dirty="0" smtClean="0"/>
              <a:t>Click to edit Master text styles</a:t>
            </a:r>
          </a:p>
        </p:txBody>
      </p:sp>
      <p:sp>
        <p:nvSpPr>
          <p:cNvPr id="2" name="Footer Placeholder 1"/>
          <p:cNvSpPr>
            <a:spLocks noGrp="1"/>
          </p:cNvSpPr>
          <p:nvPr>
            <p:ph type="ftr" sz="quarter" idx="1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0119701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Letter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803868" y="423814"/>
            <a:ext cx="2453976" cy="1132915"/>
          </a:xfrm>
        </p:spPr>
        <p:txBody>
          <a:bodyPr/>
          <a:lstStyle>
            <a:lvl1pPr>
              <a:spcBef>
                <a:spcPts val="200"/>
              </a:spcBef>
              <a:defRPr sz="1000">
                <a:solidFill>
                  <a:schemeClr val="tx1"/>
                </a:solidFill>
              </a:defRPr>
            </a:lvl1pPr>
            <a:lvl2pPr>
              <a:defRPr sz="105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GB" dirty="0" smtClean="0"/>
              <a:t>Click to edit Master text styles</a:t>
            </a:r>
          </a:p>
        </p:txBody>
      </p:sp>
      <p:sp>
        <p:nvSpPr>
          <p:cNvPr id="7" name="Text Placeholder 6"/>
          <p:cNvSpPr>
            <a:spLocks noGrp="1"/>
          </p:cNvSpPr>
          <p:nvPr>
            <p:ph type="body" sz="quarter" idx="11"/>
          </p:nvPr>
        </p:nvSpPr>
        <p:spPr>
          <a:xfrm>
            <a:off x="448297" y="1846879"/>
            <a:ext cx="2422452" cy="5133298"/>
          </a:xfrm>
        </p:spPr>
        <p:txBody>
          <a:bodyPr>
            <a:noAutofit/>
          </a:bodyPr>
          <a:lstStyle>
            <a:lvl1pPr>
              <a:spcBef>
                <a:spcPts val="0"/>
              </a:spcBef>
              <a:spcAft>
                <a:spcPts val="600"/>
              </a:spcAft>
              <a:defRPr sz="1000"/>
            </a:lvl1pPr>
            <a:lvl2pPr>
              <a:spcBef>
                <a:spcPts val="300"/>
              </a:spcBef>
              <a:defRPr/>
            </a:lvl2pPr>
            <a:lvl3pPr>
              <a:spcBef>
                <a:spcPts val="300"/>
              </a:spcBef>
              <a:defRPr/>
            </a:lvl3pPr>
            <a:lvl4pPr>
              <a:spcBef>
                <a:spcPts val="300"/>
              </a:spcBef>
              <a:defRPr/>
            </a:lvl4pPr>
            <a:lvl5pPr>
              <a:spcBef>
                <a:spcPts val="300"/>
              </a:spcBef>
              <a:defRPr/>
            </a:lvl5pPr>
          </a:lstStyle>
          <a:p>
            <a:pPr lvl="0"/>
            <a:r>
              <a:rPr lang="en-GB" dirty="0" smtClean="0"/>
              <a:t>Click to edit Master text styles</a:t>
            </a:r>
          </a:p>
        </p:txBody>
      </p:sp>
      <p:sp>
        <p:nvSpPr>
          <p:cNvPr id="9" name="Text Placeholder 8"/>
          <p:cNvSpPr>
            <a:spLocks noGrp="1"/>
          </p:cNvSpPr>
          <p:nvPr>
            <p:ph type="body" sz="quarter" idx="12"/>
          </p:nvPr>
        </p:nvSpPr>
        <p:spPr>
          <a:xfrm>
            <a:off x="3347295" y="1846873"/>
            <a:ext cx="6910551" cy="5134281"/>
          </a:xfrm>
        </p:spPr>
        <p:txBody>
          <a:bodyPr>
            <a:noAutofit/>
          </a:bodyPr>
          <a:lstStyle>
            <a:lvl1pPr>
              <a:spcBef>
                <a:spcPts val="1800"/>
              </a:spcBef>
              <a:defRPr sz="1000"/>
            </a:lvl1pPr>
            <a:lvl2pPr>
              <a:defRPr sz="1000"/>
            </a:lvl2pPr>
            <a:lvl3pPr>
              <a:defRPr sz="1000"/>
            </a:lvl3pPr>
            <a:lvl4pPr>
              <a:defRPr sz="1000"/>
            </a:lvl4pPr>
            <a:lvl5pPr>
              <a:defRPr sz="1000"/>
            </a:lvl5pPr>
            <a:lvl6pPr marL="386088" indent="0">
              <a:buNone/>
              <a:defRPr/>
            </a:lvl6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 name="Footer Placeholder 1"/>
          <p:cNvSpPr>
            <a:spLocks noGrp="1"/>
          </p:cNvSpPr>
          <p:nvPr>
            <p:ph type="ftr" sz="quarter" idx="13"/>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7"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3"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8400" cy="937316"/>
          </a:xfrm>
          <a:prstGeom prst="rect">
            <a:avLst/>
          </a:prstGeom>
        </p:spPr>
      </p:pic>
    </p:spTree>
    <p:extLst>
      <p:ext uri="{BB962C8B-B14F-4D97-AF65-F5344CB8AC3E}">
        <p14:creationId xmlns:p14="http://schemas.microsoft.com/office/powerpoint/2010/main" val="98702645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32000" y="1835675"/>
            <a:ext cx="8156375" cy="5199027"/>
          </a:xfrm>
          <a:prstGeom prst="rect">
            <a:avLst/>
          </a:prstGeom>
        </p:spPr>
        <p:txBody>
          <a:bodyPr/>
          <a:lstStyle>
            <a:lvl1pPr>
              <a:tabLst>
                <a:tab pos="7289979" algn="r"/>
              </a:tabLst>
              <a:defRPr/>
            </a:lvl1pPr>
            <a:lvl2pPr>
              <a:tabLst>
                <a:tab pos="7289979" algn="r"/>
              </a:tabLst>
              <a:defRPr/>
            </a:lvl2pPr>
            <a:lvl3pPr>
              <a:tabLst>
                <a:tab pos="7289979" algn="r"/>
              </a:tabLst>
              <a:defRPr/>
            </a:lvl3pPr>
            <a:lvl4pPr>
              <a:tabLst>
                <a:tab pos="7289979" algn="r"/>
              </a:tabLst>
              <a:defRPr/>
            </a:lvl4pPr>
            <a:lvl5pPr>
              <a:tabLst>
                <a:tab pos="5448137" algn="r"/>
              </a:tabLst>
              <a:defRPr baseline="0"/>
            </a:lvl5pPr>
            <a:lvl6pPr marL="386088" indent="0">
              <a:buNone/>
              <a:tabLst>
                <a:tab pos="7289979" algn="r"/>
              </a:tabLst>
              <a:defRPr/>
            </a:lvl6pPr>
            <a:lvl7pPr>
              <a:tabLst>
                <a:tab pos="7289979" algn="r"/>
              </a:tabLst>
              <a:defRPr/>
            </a:lvl7pPr>
            <a:lvl8pPr>
              <a:tabLst>
                <a:tab pos="7289979" algn="r"/>
              </a:tabLst>
              <a:defRPr/>
            </a:lvl8pPr>
            <a:lvl9pPr>
              <a:tabLst>
                <a:tab pos="7289979" algn="r"/>
              </a:tabLst>
              <a:defRPr/>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7" name="Title Placeholder 1"/>
          <p:cNvSpPr>
            <a:spLocks noGrp="1"/>
          </p:cNvSpPr>
          <p:nvPr>
            <p:ph type="title" hasCustomPrompt="1"/>
          </p:nvPr>
        </p:nvSpPr>
        <p:spPr>
          <a:xfrm>
            <a:off x="432000" y="349990"/>
            <a:ext cx="9824838" cy="769968"/>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83061901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88" y="349250"/>
            <a:ext cx="9823450" cy="769967"/>
          </a:xfrm>
          <a:prstGeom prst="rect">
            <a:avLst/>
          </a:prstGeom>
        </p:spPr>
        <p:txBody>
          <a:bodyPr vert="horz" lIns="0" tIns="0" rIns="0" bIns="0" rtlCol="0" anchor="t" anchorCtr="0">
            <a:noAutofit/>
          </a:bodyPr>
          <a:lstStyle>
            <a:lvl1pPr>
              <a:defRPr/>
            </a:lvl1pPr>
          </a:lstStyle>
          <a:p>
            <a:r>
              <a:rPr lang="en-GB" noProof="0" dirty="0" smtClean="0"/>
              <a:t>Click to add title</a:t>
            </a:r>
            <a:endParaRPr lang="en-GB" noProof="0" dirty="0"/>
          </a:p>
        </p:txBody>
      </p:sp>
      <p:sp>
        <p:nvSpPr>
          <p:cNvPr id="5" name="Picture Placeholder 9"/>
          <p:cNvSpPr>
            <a:spLocks noGrp="1"/>
          </p:cNvSpPr>
          <p:nvPr>
            <p:ph type="pic" sz="quarter" idx="15"/>
          </p:nvPr>
        </p:nvSpPr>
        <p:spPr>
          <a:xfrm>
            <a:off x="4810781" y="1875924"/>
            <a:ext cx="5446057" cy="5158778"/>
          </a:xfrm>
        </p:spPr>
        <p:txBody>
          <a:bodyPr/>
          <a:lstStyle/>
          <a:p>
            <a:r>
              <a:rPr lang="en-GB" noProof="0" dirty="0" smtClean="0"/>
              <a:t>Click icon to add picture</a:t>
            </a:r>
            <a:endParaRPr lang="en-GB" noProof="0" dirty="0"/>
          </a:p>
        </p:txBody>
      </p:sp>
      <p:sp>
        <p:nvSpPr>
          <p:cNvPr id="6" name="Content Placeholder 3"/>
          <p:cNvSpPr>
            <a:spLocks noGrp="1"/>
          </p:cNvSpPr>
          <p:nvPr>
            <p:ph sz="quarter" idx="10"/>
          </p:nvPr>
        </p:nvSpPr>
        <p:spPr>
          <a:xfrm>
            <a:off x="433388" y="1835675"/>
            <a:ext cx="3914619" cy="5199027"/>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1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251819351"/>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6"/>
            <a:ext cx="9823450" cy="769967"/>
          </a:xfrm>
        </p:spPr>
        <p:txBody>
          <a:bodyPr/>
          <a:lstStyle/>
          <a:p>
            <a:r>
              <a:rPr lang="en-GB" dirty="0" smtClean="0"/>
              <a:t>Click to edit Master title style</a:t>
            </a:r>
            <a:endParaRPr lang="en-GB" dirty="0"/>
          </a:p>
        </p:txBody>
      </p:sp>
      <p:sp>
        <p:nvSpPr>
          <p:cNvPr id="14" name="Text Placeholder 18"/>
          <p:cNvSpPr>
            <a:spLocks noGrp="1"/>
          </p:cNvSpPr>
          <p:nvPr>
            <p:ph idx="1"/>
          </p:nvPr>
        </p:nvSpPr>
        <p:spPr>
          <a:xfrm>
            <a:off x="433388" y="1835675"/>
            <a:ext cx="9823450" cy="519902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3" name="Footer Placeholder 2"/>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01090370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3388" y="718270"/>
            <a:ext cx="9823450" cy="834730"/>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4" name="Title Placeholder 1"/>
          <p:cNvSpPr>
            <a:spLocks noGrp="1"/>
          </p:cNvSpPr>
          <p:nvPr>
            <p:ph type="title"/>
          </p:nvPr>
        </p:nvSpPr>
        <p:spPr>
          <a:xfrm>
            <a:off x="433388" y="349989"/>
            <a:ext cx="9823450" cy="368282"/>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8" name="Text Placeholder 18"/>
          <p:cNvSpPr>
            <a:spLocks noGrp="1"/>
          </p:cNvSpPr>
          <p:nvPr>
            <p:ph idx="1"/>
          </p:nvPr>
        </p:nvSpPr>
        <p:spPr>
          <a:xfrm>
            <a:off x="433388" y="1836738"/>
            <a:ext cx="9823450" cy="519514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76496635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88" y="349250"/>
            <a:ext cx="9823450" cy="769967"/>
          </a:xfrm>
          <a:prstGeom prst="rect">
            <a:avLst/>
          </a:prstGeom>
        </p:spPr>
        <p:txBody>
          <a:bodyPr vert="horz" lIns="0" tIns="0" rIns="0" bIns="0" rtlCol="0" anchor="t" anchorCtr="0">
            <a:noAutofit/>
          </a:bodyPr>
          <a:lstStyle>
            <a:lvl1pPr>
              <a:defRPr/>
            </a:lvl1pPr>
          </a:lstStyle>
          <a:p>
            <a:r>
              <a:rPr lang="en-GB" noProof="0" dirty="0" smtClean="0"/>
              <a:t>Click to add title</a:t>
            </a:r>
            <a:endParaRPr lang="en-GB" noProof="0" dirty="0"/>
          </a:p>
        </p:txBody>
      </p:sp>
      <p:sp>
        <p:nvSpPr>
          <p:cNvPr id="5" name="Picture Placeholder 9"/>
          <p:cNvSpPr>
            <a:spLocks noGrp="1"/>
          </p:cNvSpPr>
          <p:nvPr>
            <p:ph type="pic" sz="quarter" idx="15"/>
          </p:nvPr>
        </p:nvSpPr>
        <p:spPr>
          <a:xfrm>
            <a:off x="4810781" y="1875924"/>
            <a:ext cx="5446057" cy="5158778"/>
          </a:xfrm>
        </p:spPr>
        <p:txBody>
          <a:bodyPr/>
          <a:lstStyle/>
          <a:p>
            <a:r>
              <a:rPr lang="en-GB" noProof="0" dirty="0" smtClean="0"/>
              <a:t>Click icon to add picture</a:t>
            </a:r>
            <a:endParaRPr lang="en-GB" noProof="0" dirty="0"/>
          </a:p>
        </p:txBody>
      </p:sp>
      <p:sp>
        <p:nvSpPr>
          <p:cNvPr id="6" name="Content Placeholder 3"/>
          <p:cNvSpPr>
            <a:spLocks noGrp="1"/>
          </p:cNvSpPr>
          <p:nvPr>
            <p:ph sz="quarter" idx="10"/>
          </p:nvPr>
        </p:nvSpPr>
        <p:spPr>
          <a:xfrm>
            <a:off x="433388" y="1835675"/>
            <a:ext cx="3914619" cy="5199027"/>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16"/>
          </p:nvPr>
        </p:nvSpPr>
        <p:spPr/>
        <p:txBody>
          <a:bodyPr/>
          <a:lstStyle/>
          <a:p>
            <a:r>
              <a:rPr lang="en-GB" smtClean="0"/>
              <a:t>DRAFT: Prudential TCFD Readiness Report </a:t>
            </a:r>
            <a:endParaRPr lang="en-GB" dirty="0"/>
          </a:p>
        </p:txBody>
      </p:sp>
    </p:spTree>
    <p:extLst>
      <p:ext uri="{BB962C8B-B14F-4D97-AF65-F5344CB8AC3E}">
        <p14:creationId xmlns:p14="http://schemas.microsoft.com/office/powerpoint/2010/main" val="46397904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14" name="Title Placeholder 1"/>
          <p:cNvSpPr>
            <a:spLocks noGrp="1"/>
          </p:cNvSpPr>
          <p:nvPr>
            <p:ph type="title"/>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8" name="Text Placeholder 18"/>
          <p:cNvSpPr>
            <a:spLocks noGrp="1"/>
          </p:cNvSpPr>
          <p:nvPr>
            <p:ph idx="1"/>
          </p:nvPr>
        </p:nvSpPr>
        <p:spPr>
          <a:xfrm>
            <a:off x="433388" y="1836738"/>
            <a:ext cx="9823450" cy="5195147"/>
          </a:xfrm>
          <a:prstGeom prst="rect">
            <a:avLst/>
          </a:prstGeom>
        </p:spPr>
        <p:txBody>
          <a:bodyPr vert="horz" lIns="0" tIns="0" rIns="0" bIns="0" rtlCol="0">
            <a:noAutofit/>
          </a:bodyPr>
          <a:lstStyle>
            <a:lvl1pPr>
              <a:defRPr sz="1733"/>
            </a:lvl1pPr>
            <a:lvl2pPr>
              <a:defRPr sz="1733"/>
            </a:lvl2pPr>
            <a:lvl3pPr>
              <a:defRPr sz="1733"/>
            </a:lvl3pPr>
            <a:lvl4pPr>
              <a:defRPr sz="1733"/>
            </a:lvl4pPr>
            <a:lvl5pPr>
              <a:defRPr sz="1733"/>
            </a:lvl5pPr>
            <a:lvl6pPr marL="386088" indent="0">
              <a:buNone/>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39923895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3388" y="717056"/>
            <a:ext cx="9823451"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6" name="Title Placeholder 1"/>
          <p:cNvSpPr>
            <a:spLocks noGrp="1"/>
          </p:cNvSpPr>
          <p:nvPr>
            <p:ph type="title" hasCustomPrompt="1"/>
          </p:nvPr>
        </p:nvSpPr>
        <p:spPr>
          <a:xfrm>
            <a:off x="433391" y="349990"/>
            <a:ext cx="9823451" cy="36706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7" name="Chart Placeholder 3"/>
          <p:cNvSpPr>
            <a:spLocks noGrp="1"/>
          </p:cNvSpPr>
          <p:nvPr>
            <p:ph type="chart" sz="quarter" idx="15"/>
          </p:nvPr>
        </p:nvSpPr>
        <p:spPr>
          <a:xfrm>
            <a:off x="433388" y="2261955"/>
            <a:ext cx="9823450" cy="4485333"/>
          </a:xfrm>
          <a:prstGeom prst="rect">
            <a:avLst/>
          </a:prstGeom>
        </p:spPr>
        <p:txBody>
          <a:bodyPr/>
          <a:lstStyle/>
          <a:p>
            <a:r>
              <a:rPr lang="en-GB" dirty="0" smtClean="0"/>
              <a:t>Click icon to add chart</a:t>
            </a:r>
            <a:endParaRPr lang="en-GB" dirty="0"/>
          </a:p>
        </p:txBody>
      </p:sp>
      <p:sp>
        <p:nvSpPr>
          <p:cNvPr id="18" name="Text Placeholder 8"/>
          <p:cNvSpPr>
            <a:spLocks noGrp="1"/>
          </p:cNvSpPr>
          <p:nvPr>
            <p:ph type="body" sz="quarter" idx="18"/>
          </p:nvPr>
        </p:nvSpPr>
        <p:spPr>
          <a:xfrm>
            <a:off x="433388" y="1836738"/>
            <a:ext cx="9823450" cy="403874"/>
          </a:xfrm>
        </p:spPr>
        <p:txBody>
          <a:bodyPr/>
          <a:lstStyle/>
          <a:p>
            <a:pPr lvl="0"/>
            <a:r>
              <a:rPr lang="en-GB" noProof="0" dirty="0" smtClean="0"/>
              <a:t>Click to edit Master text styles</a:t>
            </a:r>
          </a:p>
        </p:txBody>
      </p:sp>
      <p:sp>
        <p:nvSpPr>
          <p:cNvPr id="19" name="Text Placeholder 7"/>
          <p:cNvSpPr>
            <a:spLocks noGrp="1"/>
          </p:cNvSpPr>
          <p:nvPr>
            <p:ph type="body" sz="quarter" idx="23"/>
          </p:nvPr>
        </p:nvSpPr>
        <p:spPr>
          <a:xfrm>
            <a:off x="433391" y="6747289"/>
            <a:ext cx="9823451" cy="287414"/>
          </a:xfrm>
        </p:spPr>
        <p:txBody>
          <a:bodyPr>
            <a:noAutofit/>
          </a:bodyPr>
          <a:lstStyle>
            <a:lvl1pPr>
              <a:spcAft>
                <a:spcPts val="0"/>
              </a:spcAft>
              <a:defRPr sz="1000"/>
            </a:lvl1pPr>
          </a:lstStyle>
          <a:p>
            <a:pPr lvl="0"/>
            <a:r>
              <a:rPr lang="en-GB"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75984827"/>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3390"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6" name="Title Placeholder 1"/>
          <p:cNvSpPr>
            <a:spLocks noGrp="1"/>
          </p:cNvSpPr>
          <p:nvPr>
            <p:ph type="title" hasCustomPrompt="1"/>
          </p:nvPr>
        </p:nvSpPr>
        <p:spPr>
          <a:xfrm>
            <a:off x="433388" y="349990"/>
            <a:ext cx="9823450" cy="368276"/>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7" name="Chart Placeholder 3"/>
          <p:cNvSpPr>
            <a:spLocks noGrp="1"/>
          </p:cNvSpPr>
          <p:nvPr>
            <p:ph type="chart" sz="quarter" idx="15"/>
          </p:nvPr>
        </p:nvSpPr>
        <p:spPr>
          <a:xfrm>
            <a:off x="449462" y="2261950"/>
            <a:ext cx="3141048" cy="4485334"/>
          </a:xfrm>
          <a:prstGeom prst="rect">
            <a:avLst/>
          </a:prstGeom>
        </p:spPr>
        <p:txBody>
          <a:bodyPr/>
          <a:lstStyle/>
          <a:p>
            <a:r>
              <a:rPr lang="en-GB" noProof="0" dirty="0" smtClean="0"/>
              <a:t>Click icon to add chart</a:t>
            </a:r>
            <a:endParaRPr lang="en-GB" noProof="0" dirty="0"/>
          </a:p>
        </p:txBody>
      </p:sp>
      <p:sp>
        <p:nvSpPr>
          <p:cNvPr id="18" name="Text Placeholder 8"/>
          <p:cNvSpPr>
            <a:spLocks noGrp="1"/>
          </p:cNvSpPr>
          <p:nvPr>
            <p:ph type="body" sz="quarter" idx="18"/>
          </p:nvPr>
        </p:nvSpPr>
        <p:spPr>
          <a:xfrm>
            <a:off x="443749" y="1835673"/>
            <a:ext cx="3146761" cy="432231"/>
          </a:xfrm>
        </p:spPr>
        <p:txBody>
          <a:bodyPr/>
          <a:lstStyle/>
          <a:p>
            <a:pPr lvl="0"/>
            <a:r>
              <a:rPr lang="en-GB" noProof="0" dirty="0" smtClean="0"/>
              <a:t>Click to edit Master text styles</a:t>
            </a:r>
          </a:p>
        </p:txBody>
      </p:sp>
      <p:sp>
        <p:nvSpPr>
          <p:cNvPr id="7" name="Chart Placeholder 3"/>
          <p:cNvSpPr>
            <a:spLocks noGrp="1"/>
          </p:cNvSpPr>
          <p:nvPr>
            <p:ph type="chart" sz="quarter" idx="19"/>
          </p:nvPr>
        </p:nvSpPr>
        <p:spPr>
          <a:xfrm>
            <a:off x="3785015" y="2261950"/>
            <a:ext cx="3123370" cy="4485334"/>
          </a:xfrm>
          <a:prstGeom prst="rect">
            <a:avLst/>
          </a:prstGeom>
        </p:spPr>
        <p:txBody>
          <a:bodyPr/>
          <a:lstStyle/>
          <a:p>
            <a:r>
              <a:rPr lang="en-GB" noProof="0" dirty="0" smtClean="0"/>
              <a:t>Click icon to add chart</a:t>
            </a:r>
            <a:endParaRPr lang="en-GB" noProof="0" dirty="0"/>
          </a:p>
        </p:txBody>
      </p:sp>
      <p:sp>
        <p:nvSpPr>
          <p:cNvPr id="8" name="Text Placeholder 8"/>
          <p:cNvSpPr>
            <a:spLocks noGrp="1"/>
          </p:cNvSpPr>
          <p:nvPr>
            <p:ph type="body" sz="quarter" idx="20"/>
          </p:nvPr>
        </p:nvSpPr>
        <p:spPr>
          <a:xfrm>
            <a:off x="3785016" y="1835674"/>
            <a:ext cx="3123370" cy="432231"/>
          </a:xfrm>
        </p:spPr>
        <p:txBody>
          <a:bodyPr/>
          <a:lstStyle/>
          <a:p>
            <a:pPr lvl="0"/>
            <a:r>
              <a:rPr lang="en-GB" noProof="0" dirty="0" smtClean="0"/>
              <a:t>Click to edit Master text styles</a:t>
            </a:r>
          </a:p>
        </p:txBody>
      </p:sp>
      <p:sp>
        <p:nvSpPr>
          <p:cNvPr id="9" name="Chart Placeholder 3"/>
          <p:cNvSpPr>
            <a:spLocks noGrp="1"/>
          </p:cNvSpPr>
          <p:nvPr>
            <p:ph type="chart" sz="quarter" idx="21"/>
          </p:nvPr>
        </p:nvSpPr>
        <p:spPr>
          <a:xfrm>
            <a:off x="7102890" y="2261950"/>
            <a:ext cx="3153948" cy="4485334"/>
          </a:xfrm>
          <a:prstGeom prst="rect">
            <a:avLst/>
          </a:prstGeom>
        </p:spPr>
        <p:txBody>
          <a:bodyPr/>
          <a:lstStyle/>
          <a:p>
            <a:r>
              <a:rPr lang="en-GB" noProof="0" dirty="0" smtClean="0"/>
              <a:t>Click icon to add chart</a:t>
            </a:r>
            <a:endParaRPr lang="en-GB" noProof="0" dirty="0"/>
          </a:p>
        </p:txBody>
      </p:sp>
      <p:sp>
        <p:nvSpPr>
          <p:cNvPr id="10" name="Text Placeholder 8"/>
          <p:cNvSpPr>
            <a:spLocks noGrp="1"/>
          </p:cNvSpPr>
          <p:nvPr>
            <p:ph type="body" sz="quarter" idx="22"/>
          </p:nvPr>
        </p:nvSpPr>
        <p:spPr>
          <a:xfrm>
            <a:off x="7098210" y="1828900"/>
            <a:ext cx="3158641" cy="439004"/>
          </a:xfrm>
        </p:spPr>
        <p:txBody>
          <a:bodyPr/>
          <a:lstStyle/>
          <a:p>
            <a:pPr lvl="0"/>
            <a:r>
              <a:rPr lang="en-GB" noProof="0" dirty="0" smtClean="0"/>
              <a:t>Click to edit Master text styles</a:t>
            </a:r>
          </a:p>
        </p:txBody>
      </p:sp>
      <p:sp>
        <p:nvSpPr>
          <p:cNvPr id="12" name="Text Placeholder 7"/>
          <p:cNvSpPr>
            <a:spLocks noGrp="1"/>
          </p:cNvSpPr>
          <p:nvPr>
            <p:ph type="body" sz="quarter" idx="23"/>
          </p:nvPr>
        </p:nvSpPr>
        <p:spPr>
          <a:xfrm>
            <a:off x="433388" y="6747288"/>
            <a:ext cx="9823449" cy="286925"/>
          </a:xfrm>
        </p:spPr>
        <p:txBody>
          <a:bodyPr>
            <a:noAutofit/>
          </a:bodyPr>
          <a:lstStyle>
            <a:lvl1pPr>
              <a:spcAft>
                <a:spcPts val="0"/>
              </a:spcAft>
              <a:defRPr sz="1000"/>
            </a:lvl1pPr>
          </a:lstStyle>
          <a:p>
            <a:pPr lvl="0"/>
            <a:r>
              <a:rPr lang="en-GB" noProof="0"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929422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Content Placeholder 3"/>
          <p:cNvSpPr>
            <a:spLocks noGrp="1"/>
          </p:cNvSpPr>
          <p:nvPr>
            <p:ph sz="quarter" idx="10"/>
          </p:nvPr>
        </p:nvSpPr>
        <p:spPr>
          <a:xfrm>
            <a:off x="433389" y="1835676"/>
            <a:ext cx="4648602" cy="5199025"/>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5" name="Content Placeholder 3"/>
          <p:cNvSpPr>
            <a:spLocks noGrp="1"/>
          </p:cNvSpPr>
          <p:nvPr>
            <p:ph sz="quarter" idx="20"/>
          </p:nvPr>
        </p:nvSpPr>
        <p:spPr>
          <a:xfrm>
            <a:off x="5612282" y="1835676"/>
            <a:ext cx="4644556" cy="5199025"/>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941701555"/>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8" name="Title Placeholder 1"/>
          <p:cNvSpPr>
            <a:spLocks noGrp="1"/>
          </p:cNvSpPr>
          <p:nvPr>
            <p:ph type="title" hasCustomPrompt="1"/>
          </p:nvPr>
        </p:nvSpPr>
        <p:spPr>
          <a:xfrm>
            <a:off x="433388" y="349987"/>
            <a:ext cx="9823450" cy="368284"/>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1" name="Content Placeholder 3"/>
          <p:cNvSpPr>
            <a:spLocks noGrp="1"/>
          </p:cNvSpPr>
          <p:nvPr>
            <p:ph sz="quarter" idx="10"/>
          </p:nvPr>
        </p:nvSpPr>
        <p:spPr>
          <a:xfrm>
            <a:off x="433388" y="1835676"/>
            <a:ext cx="4659283" cy="5199025"/>
          </a:xfrm>
          <a:prstGeom prst="rect">
            <a:avLst/>
          </a:prstGeom>
        </p:spPr>
        <p:txBody>
          <a:bodyPr>
            <a:noAutofit/>
          </a:bodyPr>
          <a:lstStyle>
            <a:lvl1pPr>
              <a:tabLst>
                <a:tab pos="5448137" algn="r"/>
              </a:tabLst>
              <a:defRPr sz="1733"/>
            </a:lvl1pPr>
            <a:lvl2pPr>
              <a:tabLst>
                <a:tab pos="5448137" algn="r"/>
              </a:tabLst>
              <a:defRPr sz="1733"/>
            </a:lvl2pPr>
            <a:lvl3pPr>
              <a:tabLst>
                <a:tab pos="5448137" algn="r"/>
              </a:tabLst>
              <a:defRPr sz="1733"/>
            </a:lvl3pPr>
            <a:lvl4pPr>
              <a:tabLst>
                <a:tab pos="5448137" algn="r"/>
              </a:tabLst>
              <a:defRPr sz="1733"/>
            </a:lvl4pPr>
            <a:lvl5pPr>
              <a:tabLst>
                <a:tab pos="5448137" algn="r"/>
              </a:tabLst>
              <a:defRPr baseline="0"/>
            </a:lvl5pPr>
            <a:lvl6pPr>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Content Placeholder 3"/>
          <p:cNvSpPr>
            <a:spLocks noGrp="1"/>
          </p:cNvSpPr>
          <p:nvPr>
            <p:ph sz="quarter" idx="20"/>
          </p:nvPr>
        </p:nvSpPr>
        <p:spPr>
          <a:xfrm>
            <a:off x="5598468" y="1835676"/>
            <a:ext cx="4658369" cy="5199025"/>
          </a:xfrm>
          <a:prstGeom prst="rect">
            <a:avLst/>
          </a:prstGeom>
        </p:spPr>
        <p:txBody>
          <a:bodyPr>
            <a:noAutofit/>
          </a:bodyPr>
          <a:lstStyle>
            <a:lvl1pPr>
              <a:tabLst>
                <a:tab pos="5448137" algn="r"/>
              </a:tabLst>
              <a:defRPr sz="1733"/>
            </a:lvl1pPr>
            <a:lvl2pPr>
              <a:tabLst>
                <a:tab pos="5448137" algn="r"/>
              </a:tabLst>
              <a:defRPr sz="1733"/>
            </a:lvl2pPr>
            <a:lvl3pPr>
              <a:tabLst>
                <a:tab pos="5448137" algn="r"/>
              </a:tabLst>
              <a:defRPr sz="1733"/>
            </a:lvl3pPr>
            <a:lvl4pPr>
              <a:tabLst>
                <a:tab pos="5448137" algn="r"/>
              </a:tabLst>
              <a:defRPr sz="1733"/>
            </a:lvl4pPr>
            <a:lvl5pPr>
              <a:tabLst>
                <a:tab pos="5448137" algn="r"/>
              </a:tabLst>
              <a:defRPr baseline="0"/>
            </a:lvl5pPr>
            <a:lvl6pPr>
              <a:defRPr sz="1733"/>
            </a:lvl6pPr>
            <a:lvl7pPr>
              <a:defRPr sz="1733"/>
            </a:lvl7pPr>
            <a:lvl8pPr>
              <a:defRPr sz="1733"/>
            </a:lvl8pPr>
            <a:lvl9pPr>
              <a:defRPr sz="1733"/>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92168133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33388" y="1835676"/>
            <a:ext cx="4684044" cy="4911612"/>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Chart Placeholder 2"/>
          <p:cNvSpPr>
            <a:spLocks noGrp="1"/>
          </p:cNvSpPr>
          <p:nvPr>
            <p:ph type="chart" sz="quarter" idx="21"/>
          </p:nvPr>
        </p:nvSpPr>
        <p:spPr>
          <a:xfrm>
            <a:off x="5560956" y="2342434"/>
            <a:ext cx="4695882" cy="4404850"/>
          </a:xfrm>
        </p:spPr>
        <p:txBody>
          <a:bodyPr/>
          <a:lstStyle/>
          <a:p>
            <a:r>
              <a:rPr lang="en-GB" noProof="0" dirty="0" smtClean="0"/>
              <a:t>Click icon to add chart</a:t>
            </a:r>
            <a:endParaRPr lang="en-GB" noProof="0" dirty="0"/>
          </a:p>
        </p:txBody>
      </p:sp>
      <p:sp>
        <p:nvSpPr>
          <p:cNvPr id="6" name="Text Placeholder 5"/>
          <p:cNvSpPr>
            <a:spLocks noGrp="1"/>
          </p:cNvSpPr>
          <p:nvPr>
            <p:ph type="body" sz="quarter" idx="22"/>
          </p:nvPr>
        </p:nvSpPr>
        <p:spPr>
          <a:xfrm>
            <a:off x="5560956" y="1835673"/>
            <a:ext cx="4695882" cy="463729"/>
          </a:xfrm>
        </p:spPr>
        <p:txBody>
          <a:bodyPr/>
          <a:lstStyle/>
          <a:p>
            <a:pPr lvl="0"/>
            <a:r>
              <a:rPr lang="en-GB" noProof="0" dirty="0" smtClean="0"/>
              <a:t>Click to edit Master text styles</a:t>
            </a:r>
          </a:p>
        </p:txBody>
      </p:sp>
      <p:sp>
        <p:nvSpPr>
          <p:cNvPr id="11"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Title Placeholder 1"/>
          <p:cNvSpPr>
            <a:spLocks noGrp="1"/>
          </p:cNvSpPr>
          <p:nvPr>
            <p:ph type="title" hasCustomPrompt="1"/>
          </p:nvPr>
        </p:nvSpPr>
        <p:spPr>
          <a:xfrm>
            <a:off x="433388" y="349990"/>
            <a:ext cx="9823450" cy="36827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5" name="Text Placeholder 7"/>
          <p:cNvSpPr>
            <a:spLocks noGrp="1"/>
          </p:cNvSpPr>
          <p:nvPr>
            <p:ph type="body" sz="quarter" idx="23"/>
          </p:nvPr>
        </p:nvSpPr>
        <p:spPr>
          <a:xfrm>
            <a:off x="433388" y="6747289"/>
            <a:ext cx="9823450" cy="286924"/>
          </a:xfrm>
        </p:spPr>
        <p:txBody>
          <a:bodyPr>
            <a:noAutofit/>
          </a:bodyPr>
          <a:lstStyle>
            <a:lvl1pPr>
              <a:spcAft>
                <a:spcPts val="0"/>
              </a:spcAft>
              <a:defRPr sz="1000"/>
            </a:lvl1pPr>
          </a:lstStyle>
          <a:p>
            <a:pPr lvl="0"/>
            <a:r>
              <a:rPr lang="en-GB" dirty="0" smtClean="0"/>
              <a:t>Click to edit Master text styles</a:t>
            </a:r>
          </a:p>
        </p:txBody>
      </p:sp>
      <p:sp>
        <p:nvSpPr>
          <p:cNvPr id="2" name="Footer Placeholder 1"/>
          <p:cNvSpPr>
            <a:spLocks noGrp="1"/>
          </p:cNvSpPr>
          <p:nvPr>
            <p:ph type="ftr" sz="quarter" idx="2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57448798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5560956" y="2342434"/>
            <a:ext cx="4695882" cy="4404850"/>
          </a:xfrm>
        </p:spPr>
        <p:txBody>
          <a:bodyPr/>
          <a:lstStyle/>
          <a:p>
            <a:r>
              <a:rPr lang="en-GB" dirty="0" smtClean="0"/>
              <a:t>Click icon to add chart</a:t>
            </a:r>
            <a:endParaRPr lang="en-GB" dirty="0"/>
          </a:p>
        </p:txBody>
      </p:sp>
      <p:sp>
        <p:nvSpPr>
          <p:cNvPr id="6" name="Text Placeholder 5"/>
          <p:cNvSpPr>
            <a:spLocks noGrp="1"/>
          </p:cNvSpPr>
          <p:nvPr>
            <p:ph type="body" sz="quarter" idx="22"/>
          </p:nvPr>
        </p:nvSpPr>
        <p:spPr>
          <a:xfrm>
            <a:off x="5560956" y="1835673"/>
            <a:ext cx="4695882" cy="463729"/>
          </a:xfrm>
        </p:spPr>
        <p:txBody>
          <a:bodyPr/>
          <a:lstStyle/>
          <a:p>
            <a:pPr lvl="0"/>
            <a:r>
              <a:rPr lang="en-GB" noProof="0" dirty="0" smtClean="0"/>
              <a:t>Click to edit Master text styles</a:t>
            </a:r>
          </a:p>
        </p:txBody>
      </p:sp>
      <p:sp>
        <p:nvSpPr>
          <p:cNvPr id="11"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3" name="Title Placeholder 1"/>
          <p:cNvSpPr>
            <a:spLocks noGrp="1"/>
          </p:cNvSpPr>
          <p:nvPr>
            <p:ph type="title" hasCustomPrompt="1"/>
          </p:nvPr>
        </p:nvSpPr>
        <p:spPr>
          <a:xfrm>
            <a:off x="433388" y="349990"/>
            <a:ext cx="9823450" cy="368275"/>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5" name="Text Placeholder 7"/>
          <p:cNvSpPr>
            <a:spLocks noGrp="1"/>
          </p:cNvSpPr>
          <p:nvPr>
            <p:ph type="body" sz="quarter" idx="23"/>
          </p:nvPr>
        </p:nvSpPr>
        <p:spPr>
          <a:xfrm>
            <a:off x="433389" y="6747290"/>
            <a:ext cx="9798088" cy="286924"/>
          </a:xfrm>
        </p:spPr>
        <p:txBody>
          <a:bodyPr>
            <a:noAutofit/>
          </a:bodyPr>
          <a:lstStyle>
            <a:lvl1pPr>
              <a:spcAft>
                <a:spcPts val="0"/>
              </a:spcAft>
              <a:defRPr sz="1000"/>
            </a:lvl1pPr>
          </a:lstStyle>
          <a:p>
            <a:pPr lvl="0"/>
            <a:r>
              <a:rPr lang="en-GB" dirty="0" smtClean="0"/>
              <a:t>Click to edit Master text styles</a:t>
            </a:r>
          </a:p>
        </p:txBody>
      </p:sp>
      <p:sp>
        <p:nvSpPr>
          <p:cNvPr id="9" name="Chart Placeholder 2"/>
          <p:cNvSpPr>
            <a:spLocks noGrp="1"/>
          </p:cNvSpPr>
          <p:nvPr>
            <p:ph type="chart" sz="quarter" idx="24"/>
          </p:nvPr>
        </p:nvSpPr>
        <p:spPr>
          <a:xfrm>
            <a:off x="433389" y="2342434"/>
            <a:ext cx="4688646" cy="4404850"/>
          </a:xfrm>
        </p:spPr>
        <p:txBody>
          <a:bodyPr/>
          <a:lstStyle/>
          <a:p>
            <a:r>
              <a:rPr lang="en-GB" dirty="0" smtClean="0"/>
              <a:t>Click icon to add chart</a:t>
            </a:r>
            <a:endParaRPr lang="en-GB" dirty="0"/>
          </a:p>
        </p:txBody>
      </p:sp>
      <p:sp>
        <p:nvSpPr>
          <p:cNvPr id="12" name="Text Placeholder 5"/>
          <p:cNvSpPr>
            <a:spLocks noGrp="1"/>
          </p:cNvSpPr>
          <p:nvPr>
            <p:ph type="body" sz="quarter" idx="25"/>
          </p:nvPr>
        </p:nvSpPr>
        <p:spPr>
          <a:xfrm>
            <a:off x="433385" y="1835673"/>
            <a:ext cx="4688649" cy="463729"/>
          </a:xfrm>
        </p:spPr>
        <p:txBody>
          <a:bodyPr/>
          <a:lstStyle/>
          <a:p>
            <a:pPr lvl="0"/>
            <a:r>
              <a:rPr lang="en-GB" noProof="0" dirty="0" smtClean="0"/>
              <a:t>Click to edit Master text styles</a:t>
            </a:r>
          </a:p>
        </p:txBody>
      </p:sp>
      <p:sp>
        <p:nvSpPr>
          <p:cNvPr id="2" name="Footer Placeholder 1"/>
          <p:cNvSpPr>
            <a:spLocks noGrp="1"/>
          </p:cNvSpPr>
          <p:nvPr>
            <p:ph type="ftr" sz="quarter" idx="2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147262872"/>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84" y="349990"/>
            <a:ext cx="9823449"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6" name="Content Placeholder 3"/>
          <p:cNvSpPr>
            <a:spLocks noGrp="1"/>
          </p:cNvSpPr>
          <p:nvPr>
            <p:ph sz="quarter" idx="10"/>
          </p:nvPr>
        </p:nvSpPr>
        <p:spPr>
          <a:xfrm>
            <a:off x="433389" y="1835675"/>
            <a:ext cx="3917486" cy="5199027"/>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Content Placeholder 3"/>
          <p:cNvSpPr>
            <a:spLocks noGrp="1"/>
          </p:cNvSpPr>
          <p:nvPr>
            <p:ph sz="quarter" idx="16"/>
          </p:nvPr>
        </p:nvSpPr>
        <p:spPr>
          <a:xfrm>
            <a:off x="4779704" y="1874176"/>
            <a:ext cx="5477134" cy="5160528"/>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2" name="Footer Placeholder 1"/>
          <p:cNvSpPr>
            <a:spLocks noGrp="1"/>
          </p:cNvSpPr>
          <p:nvPr>
            <p:ph type="ftr" sz="quarter" idx="17"/>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270440840"/>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92" y="349987"/>
            <a:ext cx="9823451" cy="368284"/>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6" name="Content Placeholder 3"/>
          <p:cNvSpPr>
            <a:spLocks noGrp="1"/>
          </p:cNvSpPr>
          <p:nvPr>
            <p:ph sz="quarter" idx="10"/>
          </p:nvPr>
        </p:nvSpPr>
        <p:spPr>
          <a:xfrm>
            <a:off x="6645448" y="1828388"/>
            <a:ext cx="3611390" cy="5206312"/>
          </a:xfrm>
          <a:prstGeom prst="rect">
            <a:avLst/>
          </a:prstGeom>
        </p:spPr>
        <p:txBody>
          <a:bodyPr>
            <a:noAutofit/>
          </a:bodyPr>
          <a:lstStyle>
            <a:lvl1pPr>
              <a:tabLst>
                <a:tab pos="5448137" algn="r"/>
              </a:tabLst>
              <a:defRPr sz="2383">
                <a:solidFill>
                  <a:schemeClr val="accent3"/>
                </a:solidFill>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p:txBody>
      </p:sp>
      <p:sp>
        <p:nvSpPr>
          <p:cNvPr id="8" name="Content Placeholder 3"/>
          <p:cNvSpPr>
            <a:spLocks noGrp="1"/>
          </p:cNvSpPr>
          <p:nvPr>
            <p:ph sz="quarter" idx="16"/>
          </p:nvPr>
        </p:nvSpPr>
        <p:spPr>
          <a:xfrm>
            <a:off x="433388" y="1835672"/>
            <a:ext cx="5712303" cy="5199026"/>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3" hasCustomPrompt="1"/>
          </p:nvPr>
        </p:nvSpPr>
        <p:spPr>
          <a:xfrm>
            <a:off x="433389"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2" name="Footer Placeholder 1"/>
          <p:cNvSpPr>
            <a:spLocks noGrp="1"/>
          </p:cNvSpPr>
          <p:nvPr>
            <p:ph type="ftr" sz="quarter" idx="17"/>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405562260"/>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394" y="349987"/>
            <a:ext cx="9823449" cy="368284"/>
          </a:xfrm>
        </p:spPr>
        <p:txBody>
          <a:bodyPr/>
          <a:lstStyle/>
          <a:p>
            <a:r>
              <a:rPr lang="en-GB" dirty="0" smtClean="0"/>
              <a:t>Click to add title</a:t>
            </a:r>
            <a:endParaRPr lang="en-GB" dirty="0"/>
          </a:p>
        </p:txBody>
      </p:sp>
      <p:sp>
        <p:nvSpPr>
          <p:cNvPr id="4" name="Picture Placeholder 6"/>
          <p:cNvSpPr>
            <a:spLocks noGrp="1"/>
          </p:cNvSpPr>
          <p:nvPr>
            <p:ph type="pic" sz="quarter" idx="13"/>
          </p:nvPr>
        </p:nvSpPr>
        <p:spPr>
          <a:xfrm>
            <a:off x="437101" y="1870153"/>
            <a:ext cx="2378297" cy="1388916"/>
          </a:xfrm>
        </p:spPr>
        <p:txBody>
          <a:bodyPr lIns="0" tIns="0" rIns="0" bIns="0">
            <a:noAutofit/>
          </a:bodyPr>
          <a:lstStyle/>
          <a:p>
            <a:r>
              <a:rPr lang="en-GB" noProof="0" dirty="0" smtClean="0"/>
              <a:t>Click icon to add picture</a:t>
            </a:r>
            <a:endParaRPr lang="en-GB" noProof="0" dirty="0"/>
          </a:p>
        </p:txBody>
      </p:sp>
      <p:sp>
        <p:nvSpPr>
          <p:cNvPr id="5" name="Picture Placeholder 6"/>
          <p:cNvSpPr>
            <a:spLocks noGrp="1"/>
          </p:cNvSpPr>
          <p:nvPr>
            <p:ph type="pic" sz="quarter" idx="14"/>
          </p:nvPr>
        </p:nvSpPr>
        <p:spPr>
          <a:xfrm>
            <a:off x="2942302" y="1874172"/>
            <a:ext cx="2378297" cy="1388916"/>
          </a:xfrm>
        </p:spPr>
        <p:txBody>
          <a:bodyPr lIns="0" tIns="0" rIns="0" bIns="0">
            <a:noAutofit/>
          </a:bodyPr>
          <a:lstStyle/>
          <a:p>
            <a:r>
              <a:rPr lang="en-GB" noProof="0" dirty="0" smtClean="0"/>
              <a:t>Click icon to add picture</a:t>
            </a:r>
            <a:endParaRPr lang="en-GB" noProof="0" dirty="0"/>
          </a:p>
        </p:txBody>
      </p:sp>
      <p:sp>
        <p:nvSpPr>
          <p:cNvPr id="6" name="Picture Placeholder 6"/>
          <p:cNvSpPr>
            <a:spLocks noGrp="1"/>
          </p:cNvSpPr>
          <p:nvPr>
            <p:ph type="pic" sz="quarter" idx="15"/>
          </p:nvPr>
        </p:nvSpPr>
        <p:spPr>
          <a:xfrm>
            <a:off x="5394883" y="1874172"/>
            <a:ext cx="2378297" cy="1388916"/>
          </a:xfrm>
        </p:spPr>
        <p:txBody>
          <a:bodyPr lIns="0" tIns="0" rIns="0" bIns="0">
            <a:noAutofit/>
          </a:bodyPr>
          <a:lstStyle/>
          <a:p>
            <a:r>
              <a:rPr lang="en-GB" noProof="0" dirty="0" smtClean="0"/>
              <a:t>Click icon to add picture</a:t>
            </a:r>
            <a:endParaRPr lang="en-GB" noProof="0" dirty="0"/>
          </a:p>
        </p:txBody>
      </p:sp>
      <p:sp>
        <p:nvSpPr>
          <p:cNvPr id="7" name="Picture Placeholder 6"/>
          <p:cNvSpPr>
            <a:spLocks noGrp="1"/>
          </p:cNvSpPr>
          <p:nvPr>
            <p:ph type="pic" sz="quarter" idx="16"/>
          </p:nvPr>
        </p:nvSpPr>
        <p:spPr>
          <a:xfrm>
            <a:off x="7885037" y="1874172"/>
            <a:ext cx="2378297" cy="1388916"/>
          </a:xfrm>
        </p:spPr>
        <p:txBody>
          <a:bodyPr lIns="0" tIns="0" rIns="0" bIns="0">
            <a:noAutofit/>
          </a:bodyPr>
          <a:lstStyle/>
          <a:p>
            <a:r>
              <a:rPr lang="en-GB" noProof="0" dirty="0" smtClean="0"/>
              <a:t>Click icon to add picture</a:t>
            </a:r>
            <a:endParaRPr lang="en-GB" noProof="0" dirty="0"/>
          </a:p>
        </p:txBody>
      </p:sp>
      <p:sp>
        <p:nvSpPr>
          <p:cNvPr id="9" name="Text Placeholder 8"/>
          <p:cNvSpPr>
            <a:spLocks noGrp="1"/>
          </p:cNvSpPr>
          <p:nvPr>
            <p:ph type="body" sz="quarter" idx="17"/>
          </p:nvPr>
        </p:nvSpPr>
        <p:spPr>
          <a:xfrm>
            <a:off x="433388" y="3439833"/>
            <a:ext cx="2385723" cy="3590843"/>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p:nvPr>
        </p:nvSpPr>
        <p:spPr>
          <a:xfrm>
            <a:off x="5400449" y="3439834"/>
            <a:ext cx="2378297" cy="3594868"/>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Text Placeholder 8"/>
          <p:cNvSpPr>
            <a:spLocks noGrp="1"/>
          </p:cNvSpPr>
          <p:nvPr>
            <p:ph type="body" sz="quarter" idx="19"/>
          </p:nvPr>
        </p:nvSpPr>
        <p:spPr>
          <a:xfrm>
            <a:off x="2946941" y="3443858"/>
            <a:ext cx="2378297" cy="3590844"/>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 Placeholder 8"/>
          <p:cNvSpPr>
            <a:spLocks noGrp="1"/>
          </p:cNvSpPr>
          <p:nvPr>
            <p:ph type="body" sz="quarter" idx="20"/>
          </p:nvPr>
        </p:nvSpPr>
        <p:spPr>
          <a:xfrm>
            <a:off x="7891535" y="3439833"/>
            <a:ext cx="2365303" cy="3590843"/>
          </a:xfrm>
        </p:spPr>
        <p:txBody>
          <a:bodyPr/>
          <a:lstStyle>
            <a:lvl1pPr>
              <a:defRPr b="1">
                <a:solidFill>
                  <a:schemeClr val="accent1"/>
                </a:solidFill>
              </a:defRPr>
            </a:lvl1pPr>
            <a:lvl2pPr>
              <a:spcAft>
                <a:spcPts val="0"/>
              </a:spcAft>
              <a:defRPr/>
            </a:lvl2pPr>
            <a:lvl3pPr marL="171450" indent="-171450">
              <a:spcAft>
                <a:spcPts val="0"/>
              </a:spcAft>
              <a:buFont typeface="Arial" panose="020B0604020202020204" pitchFamily="34" charset="0"/>
              <a:buChar char="​"/>
              <a:defRPr/>
            </a:lvl3pPr>
            <a:lvl4pPr marL="191094" indent="-191094">
              <a:spcAft>
                <a:spcPts val="0"/>
              </a:spcAft>
              <a:buFont typeface="Arial" panose="020B0604020202020204" pitchFamily="34" charset="0"/>
              <a:buChar char="•"/>
              <a:defRPr/>
            </a:lvl4pPr>
            <a:lvl5pPr marL="386089" indent="-191094">
              <a:spcAft>
                <a:spcPts val="0"/>
              </a:spcAft>
              <a:defRPr baseline="0"/>
            </a:lvl5pPr>
            <a:lvl6pPr marL="386089" indent="-191094">
              <a:spcAft>
                <a:spcPts val="0"/>
              </a:spcAft>
              <a:buFont typeface="Verdana" panose="020B0604030504040204" pitchFamily="34" charset="0"/>
              <a:buChar char="−"/>
              <a:defRPr/>
            </a:lvl6pPr>
            <a:lvl7pPr marL="386089" indent="-191094">
              <a:spcAft>
                <a:spcPts val="0"/>
              </a:spcAft>
              <a:defRPr/>
            </a:lvl7pPr>
            <a:lvl8pPr marL="386089" indent="-191094">
              <a:spcAft>
                <a:spcPts val="0"/>
              </a:spcAft>
              <a:defRPr/>
            </a:lvl8pPr>
            <a:lvl9pPr marL="386089" indent="-191094">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8"/>
          <p:cNvSpPr>
            <a:spLocks noGrp="1"/>
          </p:cNvSpPr>
          <p:nvPr>
            <p:ph type="body" sz="quarter" idx="21"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3" name="Footer Placeholder 2"/>
          <p:cNvSpPr>
            <a:spLocks noGrp="1"/>
          </p:cNvSpPr>
          <p:nvPr>
            <p:ph type="ftr" sz="quarter" idx="22"/>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52872577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6"/>
            <a:ext cx="9823450" cy="769967"/>
          </a:xfrm>
        </p:spPr>
        <p:txBody>
          <a:bodyPr/>
          <a:lstStyle/>
          <a:p>
            <a:r>
              <a:rPr lang="en-GB" dirty="0" smtClean="0"/>
              <a:t>Click to edit Master title style</a:t>
            </a:r>
            <a:endParaRPr lang="en-GB" dirty="0"/>
          </a:p>
        </p:txBody>
      </p:sp>
      <p:sp>
        <p:nvSpPr>
          <p:cNvPr id="14" name="Text Placeholder 18"/>
          <p:cNvSpPr>
            <a:spLocks noGrp="1"/>
          </p:cNvSpPr>
          <p:nvPr>
            <p:ph idx="1"/>
          </p:nvPr>
        </p:nvSpPr>
        <p:spPr>
          <a:xfrm>
            <a:off x="433388" y="1835675"/>
            <a:ext cx="9823450" cy="519902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3" name="Footer Placeholder 2"/>
          <p:cNvSpPr>
            <a:spLocks noGrp="1"/>
          </p:cNvSpPr>
          <p:nvPr>
            <p:ph type="ftr" sz="quarter" idx="10"/>
          </p:nvPr>
        </p:nvSpPr>
        <p:spPr/>
        <p:txBody>
          <a:bodyPr/>
          <a:lstStyle/>
          <a:p>
            <a:r>
              <a:rPr lang="en-GB" smtClean="0"/>
              <a:t>DRAFT: Prudential TCFD Readiness Report </a:t>
            </a:r>
            <a:endParaRPr lang="en-GB" dirty="0"/>
          </a:p>
        </p:txBody>
      </p:sp>
    </p:spTree>
    <p:extLst>
      <p:ext uri="{BB962C8B-B14F-4D97-AF65-F5344CB8AC3E}">
        <p14:creationId xmlns:p14="http://schemas.microsoft.com/office/powerpoint/2010/main" val="3881091110"/>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44" y="349987"/>
            <a:ext cx="9823391" cy="368284"/>
          </a:xfrm>
        </p:spPr>
        <p:txBody>
          <a:bodyPr/>
          <a:lstStyle/>
          <a:p>
            <a:r>
              <a:rPr lang="en-GB" dirty="0" smtClean="0"/>
              <a:t>Click to add title</a:t>
            </a:r>
            <a:endParaRPr lang="en-GB" noProof="0" dirty="0"/>
          </a:p>
        </p:txBody>
      </p:sp>
      <p:sp>
        <p:nvSpPr>
          <p:cNvPr id="4" name="Rectangle 3"/>
          <p:cNvSpPr/>
          <p:nvPr userDrawn="1"/>
        </p:nvSpPr>
        <p:spPr>
          <a:xfrm>
            <a:off x="433388" y="1881842"/>
            <a:ext cx="482833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5" name="Rectangle 4"/>
          <p:cNvSpPr/>
          <p:nvPr userDrawn="1"/>
        </p:nvSpPr>
        <p:spPr>
          <a:xfrm>
            <a:off x="5435599" y="1874170"/>
            <a:ext cx="4827600" cy="67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6" name="Rectangle 5"/>
          <p:cNvSpPr/>
          <p:nvPr userDrawn="1"/>
        </p:nvSpPr>
        <p:spPr>
          <a:xfrm>
            <a:off x="432441" y="4481101"/>
            <a:ext cx="48276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7" name="Rectangle 6"/>
          <p:cNvSpPr/>
          <p:nvPr userDrawn="1"/>
        </p:nvSpPr>
        <p:spPr>
          <a:xfrm>
            <a:off x="5447600" y="4481101"/>
            <a:ext cx="48276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8" name="Picture Placeholder 11"/>
          <p:cNvSpPr>
            <a:spLocks noGrp="1"/>
          </p:cNvSpPr>
          <p:nvPr>
            <p:ph type="pic" sz="quarter" idx="25"/>
          </p:nvPr>
        </p:nvSpPr>
        <p:spPr>
          <a:xfrm>
            <a:off x="433388" y="2072587"/>
            <a:ext cx="1703488" cy="1627016"/>
          </a:xfrm>
        </p:spPr>
        <p:txBody>
          <a:bodyPr/>
          <a:lstStyle>
            <a:lvl1pPr algn="ctr">
              <a:defRPr/>
            </a:lvl1pPr>
          </a:lstStyle>
          <a:p>
            <a:r>
              <a:rPr lang="en-GB" dirty="0" smtClean="0"/>
              <a:t>Click icon to add picture</a:t>
            </a:r>
            <a:endParaRPr lang="en-GB" dirty="0"/>
          </a:p>
        </p:txBody>
      </p:sp>
      <p:sp>
        <p:nvSpPr>
          <p:cNvPr id="9" name="Picture Placeholder 11"/>
          <p:cNvSpPr>
            <a:spLocks noGrp="1"/>
          </p:cNvSpPr>
          <p:nvPr>
            <p:ph type="pic" sz="quarter" idx="27"/>
          </p:nvPr>
        </p:nvSpPr>
        <p:spPr>
          <a:xfrm>
            <a:off x="5458231" y="2072587"/>
            <a:ext cx="1725844" cy="1627016"/>
          </a:xfrm>
        </p:spPr>
        <p:txBody>
          <a:bodyPr/>
          <a:lstStyle>
            <a:lvl1pPr algn="ctr">
              <a:defRPr/>
            </a:lvl1pPr>
          </a:lstStyle>
          <a:p>
            <a:r>
              <a:rPr lang="en-GB" dirty="0" smtClean="0"/>
              <a:t>Click icon to add picture</a:t>
            </a:r>
            <a:endParaRPr lang="en-GB" dirty="0"/>
          </a:p>
        </p:txBody>
      </p:sp>
      <p:sp>
        <p:nvSpPr>
          <p:cNvPr id="10" name="Picture Placeholder 11"/>
          <p:cNvSpPr>
            <a:spLocks noGrp="1"/>
          </p:cNvSpPr>
          <p:nvPr>
            <p:ph type="pic" sz="quarter" idx="29"/>
          </p:nvPr>
        </p:nvSpPr>
        <p:spPr>
          <a:xfrm>
            <a:off x="433388" y="4691687"/>
            <a:ext cx="1703489" cy="1627016"/>
          </a:xfrm>
        </p:spPr>
        <p:txBody>
          <a:bodyPr/>
          <a:lstStyle>
            <a:lvl1pPr algn="ctr">
              <a:defRPr/>
            </a:lvl1pPr>
          </a:lstStyle>
          <a:p>
            <a:r>
              <a:rPr lang="en-GB" dirty="0" smtClean="0"/>
              <a:t>Click icon to add picture</a:t>
            </a:r>
            <a:endParaRPr lang="en-GB" dirty="0"/>
          </a:p>
        </p:txBody>
      </p:sp>
      <p:sp>
        <p:nvSpPr>
          <p:cNvPr id="11" name="Picture Placeholder 11"/>
          <p:cNvSpPr>
            <a:spLocks noGrp="1"/>
          </p:cNvSpPr>
          <p:nvPr>
            <p:ph type="pic" sz="quarter" idx="31"/>
          </p:nvPr>
        </p:nvSpPr>
        <p:spPr>
          <a:xfrm>
            <a:off x="5458231" y="4691687"/>
            <a:ext cx="1725844" cy="1627016"/>
          </a:xfrm>
        </p:spPr>
        <p:txBody>
          <a:bodyPr/>
          <a:lstStyle>
            <a:lvl1pPr algn="ctr">
              <a:defRPr/>
            </a:lvl1pPr>
          </a:lstStyle>
          <a:p>
            <a:r>
              <a:rPr lang="en-GB" dirty="0" smtClean="0"/>
              <a:t>Click icon to add picture</a:t>
            </a:r>
            <a:endParaRPr lang="en-GB" dirty="0"/>
          </a:p>
        </p:txBody>
      </p:sp>
      <p:sp>
        <p:nvSpPr>
          <p:cNvPr id="13" name="Text Placeholder 12"/>
          <p:cNvSpPr>
            <a:spLocks noGrp="1"/>
          </p:cNvSpPr>
          <p:nvPr>
            <p:ph type="body" sz="quarter" idx="32"/>
          </p:nvPr>
        </p:nvSpPr>
        <p:spPr>
          <a:xfrm>
            <a:off x="2353289" y="2072587"/>
            <a:ext cx="2883422"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4" name="Text Placeholder 12"/>
          <p:cNvSpPr>
            <a:spLocks noGrp="1"/>
          </p:cNvSpPr>
          <p:nvPr>
            <p:ph type="body" sz="quarter" idx="33"/>
          </p:nvPr>
        </p:nvSpPr>
        <p:spPr>
          <a:xfrm>
            <a:off x="7363391" y="2072587"/>
            <a:ext cx="2899808"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5" name="Text Placeholder 12"/>
          <p:cNvSpPr>
            <a:spLocks noGrp="1"/>
          </p:cNvSpPr>
          <p:nvPr>
            <p:ph type="body" sz="quarter" idx="34"/>
          </p:nvPr>
        </p:nvSpPr>
        <p:spPr>
          <a:xfrm>
            <a:off x="2353289" y="4691687"/>
            <a:ext cx="2883422"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6" name="Text Placeholder 12"/>
          <p:cNvSpPr>
            <a:spLocks noGrp="1"/>
          </p:cNvSpPr>
          <p:nvPr>
            <p:ph type="body" sz="quarter" idx="35"/>
          </p:nvPr>
        </p:nvSpPr>
        <p:spPr>
          <a:xfrm>
            <a:off x="7363391" y="4691687"/>
            <a:ext cx="2893447" cy="2142900"/>
          </a:xfrm>
        </p:spPr>
        <p:txBody>
          <a:bodyPr/>
          <a:lstStyle>
            <a:lvl1pPr>
              <a:spcAft>
                <a:spcPts val="0"/>
              </a:spcAft>
              <a:defRPr b="1"/>
            </a:lvl1pPr>
            <a:lvl2pPr>
              <a:spcAft>
                <a:spcPts val="0"/>
              </a:spcAft>
              <a:defRPr b="0"/>
            </a:lvl2pPr>
          </a:lstStyle>
          <a:p>
            <a:pPr lvl="0"/>
            <a:r>
              <a:rPr lang="en-GB" dirty="0" smtClean="0"/>
              <a:t>Click to edit Master text styles</a:t>
            </a:r>
          </a:p>
          <a:p>
            <a:pPr lvl="1"/>
            <a:r>
              <a:rPr lang="en-GB" dirty="0" smtClean="0"/>
              <a:t>Second level</a:t>
            </a:r>
          </a:p>
        </p:txBody>
      </p:sp>
      <p:sp>
        <p:nvSpPr>
          <p:cNvPr id="17"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3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77663785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44" y="349992"/>
            <a:ext cx="9823391" cy="368278"/>
          </a:xfrm>
        </p:spPr>
        <p:txBody>
          <a:bodyPr/>
          <a:lstStyle/>
          <a:p>
            <a:r>
              <a:rPr lang="en-GB" dirty="0" smtClean="0"/>
              <a:t>Click to add title</a:t>
            </a:r>
            <a:endParaRPr lang="en-GB" noProof="0" dirty="0"/>
          </a:p>
        </p:txBody>
      </p:sp>
      <p:sp>
        <p:nvSpPr>
          <p:cNvPr id="4" name="Picture Placeholder 7"/>
          <p:cNvSpPr>
            <a:spLocks noGrp="1"/>
          </p:cNvSpPr>
          <p:nvPr>
            <p:ph type="pic" sz="quarter" idx="13"/>
          </p:nvPr>
        </p:nvSpPr>
        <p:spPr>
          <a:xfrm>
            <a:off x="441943" y="1874173"/>
            <a:ext cx="3205601" cy="2173406"/>
          </a:xfrm>
        </p:spPr>
        <p:txBody>
          <a:bodyPr/>
          <a:lstStyle/>
          <a:p>
            <a:r>
              <a:rPr lang="en-GB" noProof="0" dirty="0" smtClean="0"/>
              <a:t>Click icon to add picture</a:t>
            </a:r>
            <a:endParaRPr lang="en-GB" noProof="0" dirty="0"/>
          </a:p>
        </p:txBody>
      </p:sp>
      <p:sp>
        <p:nvSpPr>
          <p:cNvPr id="5" name="Picture Placeholder 7"/>
          <p:cNvSpPr>
            <a:spLocks noGrp="1"/>
          </p:cNvSpPr>
          <p:nvPr>
            <p:ph type="pic" sz="quarter" idx="14"/>
          </p:nvPr>
        </p:nvSpPr>
        <p:spPr>
          <a:xfrm>
            <a:off x="7057708" y="1874173"/>
            <a:ext cx="3205601" cy="2173406"/>
          </a:xfrm>
        </p:spPr>
        <p:txBody>
          <a:bodyPr/>
          <a:lstStyle/>
          <a:p>
            <a:r>
              <a:rPr lang="en-GB" noProof="0" dirty="0" smtClean="0"/>
              <a:t>Click icon to add picture</a:t>
            </a:r>
            <a:endParaRPr lang="en-GB" noProof="0" dirty="0"/>
          </a:p>
        </p:txBody>
      </p:sp>
      <p:sp>
        <p:nvSpPr>
          <p:cNvPr id="6" name="Picture Placeholder 7"/>
          <p:cNvSpPr>
            <a:spLocks noGrp="1"/>
          </p:cNvSpPr>
          <p:nvPr>
            <p:ph type="pic" sz="quarter" idx="15"/>
          </p:nvPr>
        </p:nvSpPr>
        <p:spPr>
          <a:xfrm>
            <a:off x="3749826" y="1874176"/>
            <a:ext cx="3205601" cy="2173406"/>
          </a:xfrm>
        </p:spPr>
        <p:txBody>
          <a:bodyPr/>
          <a:lstStyle/>
          <a:p>
            <a:r>
              <a:rPr lang="en-GB" noProof="0" dirty="0" smtClean="0"/>
              <a:t>Click icon to add picture</a:t>
            </a:r>
            <a:endParaRPr lang="en-GB" noProof="0" dirty="0"/>
          </a:p>
        </p:txBody>
      </p:sp>
      <p:sp>
        <p:nvSpPr>
          <p:cNvPr id="9" name="Text Placeholder 18"/>
          <p:cNvSpPr>
            <a:spLocks noGrp="1"/>
          </p:cNvSpPr>
          <p:nvPr>
            <p:ph idx="1" hasCustomPrompt="1"/>
          </p:nvPr>
        </p:nvSpPr>
        <p:spPr>
          <a:xfrm>
            <a:off x="441944"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18"/>
          <p:cNvSpPr>
            <a:spLocks noGrp="1"/>
          </p:cNvSpPr>
          <p:nvPr>
            <p:ph idx="16" hasCustomPrompt="1"/>
          </p:nvPr>
        </p:nvSpPr>
        <p:spPr>
          <a:xfrm>
            <a:off x="3749826"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4" name="Text Placeholder 18"/>
          <p:cNvSpPr>
            <a:spLocks noGrp="1"/>
          </p:cNvSpPr>
          <p:nvPr>
            <p:ph idx="17" hasCustomPrompt="1"/>
          </p:nvPr>
        </p:nvSpPr>
        <p:spPr>
          <a:xfrm>
            <a:off x="7057708" y="4224319"/>
            <a:ext cx="3205601" cy="230957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19"/>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328721553"/>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33388" y="718270"/>
            <a:ext cx="9823450" cy="834730"/>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1" name="Title Placeholder 1"/>
          <p:cNvSpPr>
            <a:spLocks noGrp="1"/>
          </p:cNvSpPr>
          <p:nvPr>
            <p:ph type="title" hasCustomPrompt="1"/>
          </p:nvPr>
        </p:nvSpPr>
        <p:spPr>
          <a:xfrm>
            <a:off x="433388" y="349989"/>
            <a:ext cx="9823450" cy="368282"/>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4148824148"/>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48299" y="2047982"/>
            <a:ext cx="4811558"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21"/>
          </p:nvPr>
        </p:nvSpPr>
        <p:spPr>
          <a:xfrm>
            <a:off x="5441862" y="2047982"/>
            <a:ext cx="4814976"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Content Placeholder 9"/>
          <p:cNvSpPr>
            <a:spLocks noGrp="1"/>
          </p:cNvSpPr>
          <p:nvPr>
            <p:ph sz="quarter" idx="23" hasCustomPrompt="1"/>
          </p:nvPr>
        </p:nvSpPr>
        <p:spPr>
          <a:xfrm>
            <a:off x="4060275" y="204194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12" name="Content Placeholder 10"/>
          <p:cNvSpPr>
            <a:spLocks noGrp="1"/>
          </p:cNvSpPr>
          <p:nvPr>
            <p:ph sz="quarter" idx="24" hasCustomPrompt="1"/>
          </p:nvPr>
        </p:nvSpPr>
        <p:spPr>
          <a:xfrm>
            <a:off x="9068838" y="204798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2" name="Title 1"/>
          <p:cNvSpPr>
            <a:spLocks noGrp="1"/>
          </p:cNvSpPr>
          <p:nvPr>
            <p:ph type="title" hasCustomPrompt="1"/>
          </p:nvPr>
        </p:nvSpPr>
        <p:spPr>
          <a:xfrm>
            <a:off x="433389" y="349992"/>
            <a:ext cx="9823450" cy="368278"/>
          </a:xfrm>
        </p:spPr>
        <p:txBody>
          <a:bodyPr/>
          <a:lstStyle/>
          <a:p>
            <a:r>
              <a:rPr lang="en-GB" dirty="0" smtClean="0"/>
              <a:t>Click to add title</a:t>
            </a:r>
            <a:endParaRPr lang="en-GB" noProof="0" dirty="0"/>
          </a:p>
        </p:txBody>
      </p:sp>
      <p:sp>
        <p:nvSpPr>
          <p:cNvPr id="4" name="Rectangle 3"/>
          <p:cNvSpPr/>
          <p:nvPr userDrawn="1"/>
        </p:nvSpPr>
        <p:spPr>
          <a:xfrm>
            <a:off x="432257"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5" name="Rectangle 4"/>
          <p:cNvSpPr/>
          <p:nvPr userDrawn="1"/>
        </p:nvSpPr>
        <p:spPr>
          <a:xfrm>
            <a:off x="5441800"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16"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2"/>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610790990"/>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18" name="Text Placeholder 8"/>
          <p:cNvSpPr>
            <a:spLocks noGrp="1"/>
          </p:cNvSpPr>
          <p:nvPr>
            <p:ph type="body" sz="quarter" idx="17"/>
          </p:nvPr>
        </p:nvSpPr>
        <p:spPr>
          <a:xfrm>
            <a:off x="432257" y="2047982"/>
            <a:ext cx="4827600"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9" name="Text Placeholder 8"/>
          <p:cNvSpPr>
            <a:spLocks noGrp="1"/>
          </p:cNvSpPr>
          <p:nvPr>
            <p:ph type="body" sz="quarter" idx="21"/>
          </p:nvPr>
        </p:nvSpPr>
        <p:spPr>
          <a:xfrm>
            <a:off x="5441862" y="2047982"/>
            <a:ext cx="4814976"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0" name="Title 1"/>
          <p:cNvSpPr>
            <a:spLocks noGrp="1"/>
          </p:cNvSpPr>
          <p:nvPr>
            <p:ph type="title"/>
          </p:nvPr>
        </p:nvSpPr>
        <p:spPr>
          <a:xfrm>
            <a:off x="433389" y="349992"/>
            <a:ext cx="9823450" cy="368278"/>
          </a:xfrm>
        </p:spPr>
        <p:txBody>
          <a:bodyPr/>
          <a:lstStyle/>
          <a:p>
            <a:r>
              <a:rPr lang="en-GB" noProof="0" dirty="0" smtClean="0"/>
              <a:t>Click to edit Master title style</a:t>
            </a:r>
            <a:endParaRPr lang="en-GB" noProof="0" dirty="0"/>
          </a:p>
        </p:txBody>
      </p:sp>
      <p:sp>
        <p:nvSpPr>
          <p:cNvPr id="21" name="Rectangle 20"/>
          <p:cNvSpPr/>
          <p:nvPr userDrawn="1"/>
        </p:nvSpPr>
        <p:spPr>
          <a:xfrm>
            <a:off x="432257"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2" name="Rectangle 21"/>
          <p:cNvSpPr/>
          <p:nvPr userDrawn="1"/>
        </p:nvSpPr>
        <p:spPr>
          <a:xfrm>
            <a:off x="5441800" y="1879864"/>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5"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26" name="Text Placeholder 8"/>
          <p:cNvSpPr>
            <a:spLocks noGrp="1"/>
          </p:cNvSpPr>
          <p:nvPr>
            <p:ph type="body" sz="quarter" idx="22"/>
          </p:nvPr>
        </p:nvSpPr>
        <p:spPr>
          <a:xfrm>
            <a:off x="432257" y="4590656"/>
            <a:ext cx="4835622"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7" name="Text Placeholder 8"/>
          <p:cNvSpPr>
            <a:spLocks noGrp="1"/>
          </p:cNvSpPr>
          <p:nvPr>
            <p:ph type="body" sz="quarter" idx="23"/>
          </p:nvPr>
        </p:nvSpPr>
        <p:spPr>
          <a:xfrm>
            <a:off x="5435600" y="4590656"/>
            <a:ext cx="4829260" cy="1868920"/>
          </a:xfrm>
        </p:spPr>
        <p:txBody>
          <a:bodyPr/>
          <a:lstStyle>
            <a:lvl1pPr>
              <a:spcAft>
                <a:spcPts val="1083"/>
              </a:spcAft>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8" name="Rectangle 27"/>
          <p:cNvSpPr/>
          <p:nvPr userDrawn="1"/>
        </p:nvSpPr>
        <p:spPr>
          <a:xfrm>
            <a:off x="440279" y="4422538"/>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9" name="Rectangle 28"/>
          <p:cNvSpPr/>
          <p:nvPr userDrawn="1"/>
        </p:nvSpPr>
        <p:spPr>
          <a:xfrm>
            <a:off x="5449822" y="4422538"/>
            <a:ext cx="482760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83"/>
              </a:spcAft>
            </a:pPr>
            <a:endParaRPr lang="en-GB" sz="1192" dirty="0">
              <a:solidFill>
                <a:srgbClr val="FFFFFF"/>
              </a:solidFill>
            </a:endParaRPr>
          </a:p>
        </p:txBody>
      </p:sp>
      <p:sp>
        <p:nvSpPr>
          <p:cNvPr id="2" name="Footer Placeholder 1"/>
          <p:cNvSpPr>
            <a:spLocks noGrp="1"/>
          </p:cNvSpPr>
          <p:nvPr>
            <p:ph type="ftr" sz="quarter" idx="26"/>
          </p:nvPr>
        </p:nvSpPr>
        <p:spPr/>
        <p:txBody>
          <a:bodyPr/>
          <a:lstStyle/>
          <a:p>
            <a:r>
              <a:rPr lang="en-GB" smtClean="0">
                <a:solidFill>
                  <a:srgbClr val="000000"/>
                </a:solidFill>
              </a:rPr>
              <a:t>DRAFT: Prudential TCFD Readiness Report </a:t>
            </a:r>
            <a:endParaRPr lang="en-GB" dirty="0">
              <a:solidFill>
                <a:srgbClr val="000000"/>
              </a:solidFill>
            </a:endParaRPr>
          </a:p>
        </p:txBody>
      </p:sp>
      <p:sp>
        <p:nvSpPr>
          <p:cNvPr id="17" name="Content Placeholder 9"/>
          <p:cNvSpPr>
            <a:spLocks noGrp="1"/>
          </p:cNvSpPr>
          <p:nvPr>
            <p:ph sz="quarter" idx="27" hasCustomPrompt="1"/>
          </p:nvPr>
        </p:nvSpPr>
        <p:spPr>
          <a:xfrm>
            <a:off x="4060275" y="204194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2" name="Content Placeholder 10"/>
          <p:cNvSpPr>
            <a:spLocks noGrp="1"/>
          </p:cNvSpPr>
          <p:nvPr>
            <p:ph sz="quarter" idx="28" hasCustomPrompt="1"/>
          </p:nvPr>
        </p:nvSpPr>
        <p:spPr>
          <a:xfrm>
            <a:off x="9068838" y="2047982"/>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3" name="Content Placeholder 11"/>
          <p:cNvSpPr>
            <a:spLocks noGrp="1"/>
          </p:cNvSpPr>
          <p:nvPr>
            <p:ph sz="quarter" idx="29" hasCustomPrompt="1"/>
          </p:nvPr>
        </p:nvSpPr>
        <p:spPr>
          <a:xfrm>
            <a:off x="4060275" y="4590656"/>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
        <p:nvSpPr>
          <p:cNvPr id="34" name="Content Placeholder 12"/>
          <p:cNvSpPr>
            <a:spLocks noGrp="1"/>
          </p:cNvSpPr>
          <p:nvPr>
            <p:ph sz="quarter" idx="24" hasCustomPrompt="1"/>
          </p:nvPr>
        </p:nvSpPr>
        <p:spPr>
          <a:xfrm>
            <a:off x="9068838" y="4596696"/>
            <a:ext cx="1188000" cy="720000"/>
          </a:xfrm>
        </p:spPr>
        <p:txBody>
          <a:bodyPr>
            <a:noAutofit/>
          </a:bodyPr>
          <a:lstStyle>
            <a:lvl1pPr algn="ctr">
              <a:defRPr sz="900" baseline="0"/>
            </a:lvl1pPr>
          </a:lstStyle>
          <a:p>
            <a:pPr lvl="0"/>
            <a:r>
              <a:rPr lang="en-GB" dirty="0" smtClean="0"/>
              <a:t>Click here, go to INSERT tab and choose Pictures to insert Co-brand Logo</a:t>
            </a:r>
          </a:p>
        </p:txBody>
      </p:sp>
    </p:spTree>
    <p:extLst>
      <p:ext uri="{BB962C8B-B14F-4D97-AF65-F5344CB8AC3E}">
        <p14:creationId xmlns:p14="http://schemas.microsoft.com/office/powerpoint/2010/main" val="216925270"/>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7"/>
            <a:ext cx="9823450" cy="368284"/>
          </a:xfrm>
        </p:spPr>
        <p:txBody>
          <a:bodyPr/>
          <a:lstStyle/>
          <a:p>
            <a:r>
              <a:rPr lang="en-GB" noProof="0" dirty="0" smtClean="0"/>
              <a:t>Click to edit Master title style</a:t>
            </a:r>
            <a:endParaRPr lang="en-GB" noProof="0" dirty="0"/>
          </a:p>
        </p:txBody>
      </p:sp>
      <p:sp>
        <p:nvSpPr>
          <p:cNvPr id="4" name="Rectangle 3"/>
          <p:cNvSpPr/>
          <p:nvPr userDrawn="1"/>
        </p:nvSpPr>
        <p:spPr>
          <a:xfrm>
            <a:off x="3764376" y="1880515"/>
            <a:ext cx="31680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5" name="Rectangle 4"/>
          <p:cNvSpPr/>
          <p:nvPr userDrawn="1"/>
        </p:nvSpPr>
        <p:spPr>
          <a:xfrm>
            <a:off x="433387" y="1874175"/>
            <a:ext cx="3168000" cy="658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6" name="Rectangle 5"/>
          <p:cNvSpPr/>
          <p:nvPr userDrawn="1"/>
        </p:nvSpPr>
        <p:spPr>
          <a:xfrm>
            <a:off x="7092674" y="1880515"/>
            <a:ext cx="3168000"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92" dirty="0">
              <a:solidFill>
                <a:srgbClr val="FFFFFF"/>
              </a:solidFill>
            </a:endParaRPr>
          </a:p>
        </p:txBody>
      </p:sp>
      <p:sp>
        <p:nvSpPr>
          <p:cNvPr id="7" name="Text Placeholder 8"/>
          <p:cNvSpPr>
            <a:spLocks noGrp="1"/>
          </p:cNvSpPr>
          <p:nvPr>
            <p:ph type="body" sz="quarter" idx="17"/>
          </p:nvPr>
        </p:nvSpPr>
        <p:spPr>
          <a:xfrm>
            <a:off x="3780890" y="2040871"/>
            <a:ext cx="3151486"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8"/>
          </p:nvPr>
        </p:nvSpPr>
        <p:spPr>
          <a:xfrm>
            <a:off x="433388" y="2040871"/>
            <a:ext cx="3154362"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9"/>
          </p:nvPr>
        </p:nvSpPr>
        <p:spPr>
          <a:xfrm>
            <a:off x="7102475" y="2040871"/>
            <a:ext cx="3154363" cy="4239231"/>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3" hasCustomPrompt="1"/>
          </p:nvPr>
        </p:nvSpPr>
        <p:spPr>
          <a:xfrm>
            <a:off x="439924" y="718270"/>
            <a:ext cx="9816913"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663663358"/>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439927" y="349989"/>
            <a:ext cx="9816912" cy="368282"/>
          </a:xfrm>
        </p:spPr>
        <p:txBody>
          <a:bodyPr/>
          <a:lstStyle/>
          <a:p>
            <a:r>
              <a:rPr lang="en-GB" noProof="0" dirty="0" smtClean="0"/>
              <a:t>Click to edit Master title style</a:t>
            </a:r>
            <a:endParaRPr lang="en-GB" noProof="0" dirty="0"/>
          </a:p>
        </p:txBody>
      </p:sp>
      <p:sp>
        <p:nvSpPr>
          <p:cNvPr id="4" name="Text Placeholder 8"/>
          <p:cNvSpPr>
            <a:spLocks noGrp="1"/>
          </p:cNvSpPr>
          <p:nvPr>
            <p:ph type="body" sz="quarter" idx="17"/>
          </p:nvPr>
        </p:nvSpPr>
        <p:spPr>
          <a:xfrm>
            <a:off x="464340"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Text Placeholder 8"/>
          <p:cNvSpPr>
            <a:spLocks noGrp="1"/>
          </p:cNvSpPr>
          <p:nvPr>
            <p:ph type="body" sz="quarter" idx="18"/>
          </p:nvPr>
        </p:nvSpPr>
        <p:spPr>
          <a:xfrm>
            <a:off x="7952698"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ext Placeholder 8"/>
          <p:cNvSpPr>
            <a:spLocks noGrp="1"/>
          </p:cNvSpPr>
          <p:nvPr>
            <p:ph type="body" sz="quarter" idx="19"/>
          </p:nvPr>
        </p:nvSpPr>
        <p:spPr>
          <a:xfrm>
            <a:off x="2960460"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7" name="Text Placeholder 8"/>
          <p:cNvSpPr>
            <a:spLocks noGrp="1"/>
          </p:cNvSpPr>
          <p:nvPr>
            <p:ph type="body" sz="quarter" idx="20"/>
          </p:nvPr>
        </p:nvSpPr>
        <p:spPr>
          <a:xfrm>
            <a:off x="5456578" y="2817517"/>
            <a:ext cx="2273063" cy="3742138"/>
          </a:xfrm>
        </p:spPr>
        <p:txBody>
          <a:bodyPr/>
          <a:lstStyle>
            <a:lvl1pPr>
              <a:defRPr b="1">
                <a:solidFill>
                  <a:schemeClr val="accent1"/>
                </a:solidFill>
              </a:defRPr>
            </a:lvl1pPr>
            <a:lvl2pPr>
              <a:spcAft>
                <a:spcPts val="1083"/>
              </a:spcAft>
              <a:defRPr/>
            </a:lvl2pPr>
            <a:lvl3pPr marL="0" indent="0">
              <a:spcAft>
                <a:spcPts val="1083"/>
              </a:spcAft>
              <a:buFont typeface="Arial" panose="020B0604020202020204" pitchFamily="34" charset="0"/>
              <a:buChar char="​"/>
              <a:defRPr/>
            </a:lvl3pPr>
            <a:lvl4pPr marL="191094" indent="-191094">
              <a:spcAft>
                <a:spcPts val="1083"/>
              </a:spcAft>
              <a:buFont typeface="Arial" panose="020B0604020202020204" pitchFamily="34" charset="0"/>
              <a:buChar char="•"/>
              <a:defRPr/>
            </a:lvl4pPr>
            <a:lvl5pPr marL="386089" indent="-191094">
              <a:spcAft>
                <a:spcPts val="1083"/>
              </a:spcAft>
              <a:defRPr baseline="0"/>
            </a:lvl5pPr>
            <a:lvl6pPr marL="386089" indent="-191094">
              <a:spcAft>
                <a:spcPts val="1083"/>
              </a:spcAft>
              <a:buFont typeface="Verdana" panose="020B0604030504040204" pitchFamily="34" charset="0"/>
              <a:buChar char="−"/>
              <a:defRPr/>
            </a:lvl6pPr>
            <a:lvl7pPr marL="386089" indent="-191094">
              <a:spcAft>
                <a:spcPts val="1083"/>
              </a:spcAft>
              <a:defRPr/>
            </a:lvl7pPr>
            <a:lvl8pPr marL="386089" indent="-191094">
              <a:spcAft>
                <a:spcPts val="1083"/>
              </a:spcAft>
              <a:defRPr/>
            </a:lvl8pPr>
            <a:lvl9pPr marL="386089" indent="-191094">
              <a:spcAft>
                <a:spcPts val="1083"/>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3" hasCustomPrompt="1"/>
          </p:nvPr>
        </p:nvSpPr>
        <p:spPr>
          <a:xfrm>
            <a:off x="439926" y="718270"/>
            <a:ext cx="9816912" cy="834733"/>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smtClean="0"/>
              <a:t>Click to add subtitle</a:t>
            </a:r>
            <a:endParaRPr lang="en-GB" noProof="0" dirty="0"/>
          </a:p>
        </p:txBody>
      </p:sp>
      <p:sp>
        <p:nvSpPr>
          <p:cNvPr id="3" name="Footer Placeholder 2"/>
          <p:cNvSpPr>
            <a:spLocks noGrp="1"/>
          </p:cNvSpPr>
          <p:nvPr>
            <p:ph type="ftr" sz="quarter" idx="2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01209815"/>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433388" y="718270"/>
            <a:ext cx="9823450" cy="834733"/>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9" name="Title Placeholder 1"/>
          <p:cNvSpPr>
            <a:spLocks noGrp="1"/>
          </p:cNvSpPr>
          <p:nvPr>
            <p:ph type="title" hasCustomPrompt="1"/>
          </p:nvPr>
        </p:nvSpPr>
        <p:spPr>
          <a:xfrm>
            <a:off x="433388" y="349990"/>
            <a:ext cx="9823450" cy="368280"/>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10" name="Text Placeholder 18"/>
          <p:cNvSpPr>
            <a:spLocks noGrp="1"/>
          </p:cNvSpPr>
          <p:nvPr>
            <p:ph idx="1"/>
          </p:nvPr>
        </p:nvSpPr>
        <p:spPr>
          <a:xfrm>
            <a:off x="433389" y="1835675"/>
            <a:ext cx="4912520" cy="519902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79073601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6"/>
            <a:ext cx="9823450" cy="762967"/>
          </a:xfrm>
        </p:spPr>
        <p:txBody>
          <a:bodyPr/>
          <a:lstStyle/>
          <a:p>
            <a:r>
              <a:rPr lang="en-GB" dirty="0" smtClean="0"/>
              <a:t>Click to edit Master title style</a:t>
            </a:r>
            <a:endParaRPr lang="en-GB" dirty="0"/>
          </a:p>
        </p:txBody>
      </p:sp>
      <p:sp>
        <p:nvSpPr>
          <p:cNvPr id="3" name="Footer Placeholder 2"/>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84580184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2809139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3388" y="718270"/>
            <a:ext cx="9823450" cy="834730"/>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4" name="Title Placeholder 1"/>
          <p:cNvSpPr>
            <a:spLocks noGrp="1"/>
          </p:cNvSpPr>
          <p:nvPr>
            <p:ph type="title"/>
          </p:nvPr>
        </p:nvSpPr>
        <p:spPr>
          <a:xfrm>
            <a:off x="433388" y="349989"/>
            <a:ext cx="9823450" cy="368282"/>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8" name="Text Placeholder 18"/>
          <p:cNvSpPr>
            <a:spLocks noGrp="1"/>
          </p:cNvSpPr>
          <p:nvPr>
            <p:ph idx="1"/>
          </p:nvPr>
        </p:nvSpPr>
        <p:spPr>
          <a:xfrm>
            <a:off x="433388" y="1836738"/>
            <a:ext cx="9823450" cy="519514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 name="Footer Placeholder 1"/>
          <p:cNvSpPr>
            <a:spLocks noGrp="1"/>
          </p:cNvSpPr>
          <p:nvPr>
            <p:ph type="ftr" sz="quarter" idx="14"/>
          </p:nvPr>
        </p:nvSpPr>
        <p:spPr/>
        <p:txBody>
          <a:bodyPr/>
          <a:lstStyle/>
          <a:p>
            <a:r>
              <a:rPr lang="en-GB" smtClean="0"/>
              <a:t>DRAFT: Prudential TCFD Readiness Report </a:t>
            </a:r>
            <a:endParaRPr lang="en-GB" dirty="0"/>
          </a:p>
        </p:txBody>
      </p:sp>
    </p:spTree>
    <p:extLst>
      <p:ext uri="{BB962C8B-B14F-4D97-AF65-F5344CB8AC3E}">
        <p14:creationId xmlns:p14="http://schemas.microsoft.com/office/powerpoint/2010/main" val="3272647120"/>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7"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3"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8400" cy="937316"/>
          </a:xfrm>
          <a:prstGeom prst="rect">
            <a:avLst/>
          </a:prstGeom>
        </p:spPr>
      </p:pic>
      <p:sp>
        <p:nvSpPr>
          <p:cNvPr id="19" name="SD_InternalExternal"/>
          <p:cNvSpPr>
            <a:spLocks/>
          </p:cNvSpPr>
          <p:nvPr userDrawn="1"/>
        </p:nvSpPr>
        <p:spPr bwMode="auto">
          <a:xfrm>
            <a:off x="435009" y="3779838"/>
            <a:ext cx="8153365" cy="3254375"/>
          </a:xfrm>
          <a:prstGeom prst="rect">
            <a:avLst/>
          </a:prstGeom>
          <a:noFill/>
          <a:ln w="9525">
            <a:noFill/>
            <a:miter lim="800000"/>
            <a:headEnd/>
            <a:tailEnd/>
          </a:ln>
        </p:spPr>
        <p:txBody>
          <a:bodyPr lIns="0" tIns="0" rIns="0" bIns="0" anchor="b"/>
          <a:lstStyle/>
          <a:p>
            <a:pPr defTabSz="1162573">
              <a:buClr>
                <a:srgbClr val="000000"/>
              </a:buClr>
              <a:buSzPct val="80000"/>
              <a:buFont typeface="Wingdings" pitchFamily="2" charset="2"/>
              <a:buNone/>
            </a:pPr>
            <a:r>
              <a:rPr lang="en-GB" sz="900" noProof="1" smtClean="0">
                <a:solidFill>
                  <a:srgbClr val="000000"/>
                </a:solidFill>
              </a:rPr>
              <a:t>Important notice
This document has been prepared by Deloitte LLP for the sole purpose of enabling the parties to whom it is addressed to evaluate the capabilities of Deloitte LLP to supply the proposed services.
The information contained in this document has been compiled by Deloitte LLP and may include material obtained from various sources which have not been verified or audited. This document also contains material proprietary to Deloitte LLP. Except in the general context of evaluating the capabilities of Deloitte LLP, no reliance may be placed for any purposes whatsoever on the contents of this document. No representation or warranty, express or implied, is given and no responsibility or liability is or will be accepted by or on behalf of Deloitte LLP or by any of its partners, members, employees, agents or any other person as to the accuracy, completeness or correctness of the information contained in this document.
Other than as stated below, this document and its contents are confidential and prepared solely for your information, and may not be reproduced, redistributed or passed on to any other person in whole or in part. If this document contains details of an arrangement that could result in a tax or National Insurance saving, no such conditions of confidentiality apply to the details of that arrangement (for example, for the purpose of discussion with tax authorities). No other party is entitled to rely on this document for any purpose whatsoever and we accept no liability to any other party who is shown or obtains access to this document. 
This document is not an offer and is not intended to be contractually binding. Should this proposal be acceptable to you, and following the conclusion of our internal acceptance procedures, we would be pleased to discuss terms and conditions with you prior to our appointment.
Deloitte LLP is a limited liability partnership registered in England and Wales with registered number OC303675 and its registered office at 2 New Street Square, London, EC4A 3BZ, United Kingdom.
Deloitte LLP is the United Kingdom affiliate of Deloitte NWE LLP, a member firm of Deloitte Touche Tohmatsu Limited, a UK private company limited by guarantee (“DTTL”). DTTL and each of its member firms are legally separate and independent entities. DTTL and Deloitte NWE LLP do not provide services to clients. Please see www.deloitte.com/about to learn more about our global network of member firms.
© 2018 Deloitte LLP. All rights reserved.</a:t>
            </a:r>
          </a:p>
        </p:txBody>
      </p:sp>
    </p:spTree>
    <p:extLst>
      <p:ext uri="{BB962C8B-B14F-4D97-AF65-F5344CB8AC3E}">
        <p14:creationId xmlns:p14="http://schemas.microsoft.com/office/powerpoint/2010/main" val="37387903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22" name="SD_LAN_peReportTitle"/>
          <p:cNvSpPr>
            <a:spLocks noGrp="1"/>
          </p:cNvSpPr>
          <p:nvPr>
            <p:ph type="ctrTitle" hasCustomPrompt="1"/>
          </p:nvPr>
        </p:nvSpPr>
        <p:spPr bwMode="gray">
          <a:xfrm>
            <a:off x="416773" y="6092575"/>
            <a:ext cx="4833321" cy="383150"/>
          </a:xfrm>
        </p:spPr>
        <p:txBody>
          <a:bodyPr anchor="b" anchorCtr="0">
            <a:noAutofit/>
          </a:bodyPr>
          <a:lstStyle>
            <a:lvl1pPr algn="l">
              <a:lnSpc>
                <a:spcPct val="100000"/>
              </a:lnSpc>
              <a:defRPr sz="2200" b="1">
                <a:solidFill>
                  <a:schemeClr val="tx1"/>
                </a:solidFill>
                <a:latin typeface="+mj-lt"/>
                <a:ea typeface="Open Sans" panose="020B0606030504020204" pitchFamily="34" charset="0"/>
                <a:cs typeface="Open Sans" panose="020B0606030504020204" pitchFamily="34" charset="0"/>
              </a:defRPr>
            </a:lvl1pPr>
          </a:lstStyle>
          <a:p>
            <a:r>
              <a:rPr lang="en-GB" dirty="0" smtClean="0"/>
              <a:t>Report title runs here</a:t>
            </a:r>
            <a:endParaRPr lang="en-GB" noProof="0" dirty="0"/>
          </a:p>
        </p:txBody>
      </p:sp>
      <p:sp>
        <p:nvSpPr>
          <p:cNvPr id="24" name="SD_LAN_peReportSubtitle"/>
          <p:cNvSpPr>
            <a:spLocks noGrp="1"/>
          </p:cNvSpPr>
          <p:nvPr>
            <p:ph type="subTitle" idx="1" hasCustomPrompt="1"/>
          </p:nvPr>
        </p:nvSpPr>
        <p:spPr bwMode="gray">
          <a:xfrm>
            <a:off x="413883" y="6475599"/>
            <a:ext cx="4834392" cy="559099"/>
          </a:xfrm>
          <a:prstGeom prst="rect">
            <a:avLst/>
          </a:prstGeom>
        </p:spPr>
        <p:txBody>
          <a:bodyPr lIns="0" tIns="0" rIns="0" bIns="0">
            <a:noAutofit/>
          </a:bodyPr>
          <a:lstStyle>
            <a:lvl1pPr marL="0" indent="0" algn="l">
              <a:lnSpc>
                <a:spcPct val="100000"/>
              </a:lnSpc>
              <a:spcAft>
                <a:spcPts val="0"/>
              </a:spcAft>
              <a:buNone/>
              <a:defRPr sz="1800">
                <a:solidFill>
                  <a:schemeClr val="tx1"/>
                </a:solidFill>
              </a:defRPr>
            </a:lvl1pPr>
            <a:lvl2pPr marL="495283" indent="0" algn="ctr">
              <a:buNone/>
              <a:defRPr sz="2167"/>
            </a:lvl2pPr>
            <a:lvl3pPr marL="990564" indent="0" algn="ctr">
              <a:buNone/>
              <a:defRPr sz="1950"/>
            </a:lvl3pPr>
            <a:lvl4pPr marL="1485846" indent="0" algn="ctr">
              <a:buNone/>
              <a:defRPr sz="1733"/>
            </a:lvl4pPr>
            <a:lvl5pPr marL="1981127" indent="0" algn="ctr">
              <a:buNone/>
              <a:defRPr sz="1733"/>
            </a:lvl5pPr>
            <a:lvl6pPr marL="2476410" indent="0" algn="ctr">
              <a:buNone/>
              <a:defRPr sz="1733"/>
            </a:lvl6pPr>
            <a:lvl7pPr marL="2971692" indent="0" algn="ctr">
              <a:buNone/>
              <a:defRPr sz="1733"/>
            </a:lvl7pPr>
            <a:lvl8pPr marL="3466973" indent="0" algn="ctr">
              <a:buNone/>
              <a:defRPr sz="1733"/>
            </a:lvl8pPr>
            <a:lvl9pPr marL="3962255" indent="0" algn="ctr">
              <a:buNone/>
              <a:defRPr sz="1733"/>
            </a:lvl9pPr>
          </a:lstStyle>
          <a:p>
            <a:pPr lvl="0"/>
            <a:r>
              <a:rPr lang="en-GB" dirty="0" smtClean="0"/>
              <a:t>Subtitle here two lines max</a:t>
            </a:r>
          </a:p>
        </p:txBody>
      </p:sp>
      <p:sp>
        <p:nvSpPr>
          <p:cNvPr id="9" name="Picture Placeholder 8"/>
          <p:cNvSpPr>
            <a:spLocks noGrp="1" noChangeAspect="1"/>
          </p:cNvSpPr>
          <p:nvPr>
            <p:ph type="pic" sz="quarter" idx="11"/>
          </p:nvPr>
        </p:nvSpPr>
        <p:spPr>
          <a:xfrm>
            <a:off x="2646700" y="784072"/>
            <a:ext cx="5400000" cy="5400000"/>
          </a:xfrm>
          <a:prstGeom prst="rect">
            <a:avLst/>
          </a:prstGeom>
        </p:spPr>
        <p:txBody>
          <a:bodyPr/>
          <a:lstStyle/>
          <a:p>
            <a:r>
              <a:rPr lang="en-GB" dirty="0" smtClean="0"/>
              <a:t>Click icon to add picture</a:t>
            </a:r>
            <a:endParaRPr lang="en-GB" dirty="0"/>
          </a:p>
        </p:txBody>
      </p:sp>
      <p:sp>
        <p:nvSpPr>
          <p:cNvPr id="2" name="Footer Placeholder 1" hidden="1"/>
          <p:cNvSpPr>
            <a:spLocks noGrp="1"/>
          </p:cNvSpPr>
          <p:nvPr>
            <p:ph type="ftr" sz="quarter" idx="12"/>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9"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21"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10" name="SD_LAN_peDocumentDate"/>
          <p:cNvSpPr>
            <a:spLocks noGrp="1"/>
          </p:cNvSpPr>
          <p:nvPr>
            <p:ph type="body" sz="quarter" idx="14" hasCustomPrompt="1"/>
          </p:nvPr>
        </p:nvSpPr>
        <p:spPr>
          <a:xfrm>
            <a:off x="426452" y="7034213"/>
            <a:ext cx="7605958" cy="277813"/>
          </a:xfrm>
        </p:spPr>
        <p:txBody>
          <a:bodyPr lIns="0"/>
          <a:lstStyle>
            <a:lvl1pPr>
              <a:lnSpc>
                <a:spcPct val="106000"/>
              </a:lnSpc>
              <a:spcAft>
                <a:spcPts val="0"/>
              </a:spcAft>
              <a:defRPr sz="1000"/>
            </a:lvl1pPr>
          </a:lstStyle>
          <a:p>
            <a:pPr lvl="0"/>
            <a:r>
              <a:rPr lang="en-GB" dirty="0" smtClean="0"/>
              <a:t>Name | Date</a:t>
            </a:r>
          </a:p>
        </p:txBody>
      </p:sp>
    </p:spTree>
    <p:extLst>
      <p:ext uri="{BB962C8B-B14F-4D97-AF65-F5344CB8AC3E}">
        <p14:creationId xmlns:p14="http://schemas.microsoft.com/office/powerpoint/2010/main" val="969772623"/>
      </p:ext>
    </p:extLst>
  </p:cSld>
  <p:clrMapOvr>
    <a:masterClrMapping/>
  </p:clrMapOvr>
  <p:transition>
    <p:fade/>
  </p:transition>
  <p:extLst mod="1">
    <p:ext uri="{DCECCB84-F9BA-43D5-87BE-67443E8EF086}">
      <p15:sldGuideLst xmlns:p15="http://schemas.microsoft.com/office/powerpoint/2012/main">
        <p15:guide id="1" orient="horz" pos="4507">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SD_LAN_peProposalTitle"/>
          <p:cNvSpPr>
            <a:spLocks noGrp="1" noChangeAspect="1"/>
          </p:cNvSpPr>
          <p:nvPr>
            <p:ph type="ctrTitle" hasCustomPrompt="1"/>
          </p:nvPr>
        </p:nvSpPr>
        <p:spPr bwMode="gray">
          <a:xfrm>
            <a:off x="3276700" y="1709838"/>
            <a:ext cx="4140000" cy="4140000"/>
          </a:xfrm>
          <a:prstGeom prst="ellipse">
            <a:avLst/>
          </a:prstGeom>
          <a:ln w="25400">
            <a:solidFill>
              <a:schemeClr val="accent1"/>
            </a:solidFill>
          </a:ln>
        </p:spPr>
        <p:txBody>
          <a:bodyPr lIns="108000" tIns="108000" rIns="108000" bIns="108000" anchor="ctr" anchorCtr="0">
            <a:normAutofit/>
          </a:bodyPr>
          <a:lstStyle>
            <a:lvl1pPr algn="ctr">
              <a:lnSpc>
                <a:spcPts val="4200"/>
              </a:lnSpc>
              <a:defRPr sz="3800" b="0">
                <a:solidFill>
                  <a:schemeClr val="tx1"/>
                </a:solidFill>
                <a:latin typeface="+mj-lt"/>
                <a:ea typeface="Open Sans" panose="020B0606030504020204" pitchFamily="34" charset="0"/>
                <a:cs typeface="Open Sans" panose="020B0606030504020204" pitchFamily="34" charset="0"/>
              </a:defRPr>
            </a:lvl1pPr>
          </a:lstStyle>
          <a:p>
            <a:r>
              <a:rPr lang="en-GB" dirty="0" smtClean="0"/>
              <a:t>Title runs here</a:t>
            </a:r>
            <a:endParaRPr lang="en-GB" noProof="0" dirty="0"/>
          </a:p>
        </p:txBody>
      </p:sp>
      <p:sp>
        <p:nvSpPr>
          <p:cNvPr id="3" name="SD_LAN_peProposalSubtitle"/>
          <p:cNvSpPr>
            <a:spLocks noGrp="1"/>
          </p:cNvSpPr>
          <p:nvPr>
            <p:ph type="subTitle" idx="1" hasCustomPrompt="1"/>
          </p:nvPr>
        </p:nvSpPr>
        <p:spPr bwMode="gray">
          <a:xfrm>
            <a:off x="414000" y="6464231"/>
            <a:ext cx="4783901" cy="557380"/>
          </a:xfrm>
          <a:prstGeom prst="rect">
            <a:avLst/>
          </a:prstGeom>
        </p:spPr>
        <p:txBody>
          <a:bodyPr lIns="0" tIns="0" rIns="0" bIns="0" anchor="b" anchorCtr="0">
            <a:noAutofit/>
          </a:bodyPr>
          <a:lstStyle>
            <a:lvl1pPr marL="0" indent="0" algn="l">
              <a:lnSpc>
                <a:spcPct val="100000"/>
              </a:lnSpc>
              <a:spcAft>
                <a:spcPts val="0"/>
              </a:spcAft>
              <a:buNone/>
              <a:defRPr sz="1800">
                <a:solidFill>
                  <a:schemeClr val="tx1"/>
                </a:solidFill>
              </a:defRPr>
            </a:lvl1pPr>
            <a:lvl2pPr marL="495286" indent="0" algn="ctr">
              <a:buNone/>
              <a:defRPr sz="2167"/>
            </a:lvl2pPr>
            <a:lvl3pPr marL="990571" indent="0" algn="ctr">
              <a:buNone/>
              <a:defRPr sz="1950"/>
            </a:lvl3pPr>
            <a:lvl4pPr marL="1485856" indent="0" algn="ctr">
              <a:buNone/>
              <a:defRPr sz="1733"/>
            </a:lvl4pPr>
            <a:lvl5pPr marL="1981140" indent="0" algn="ctr">
              <a:buNone/>
              <a:defRPr sz="1733"/>
            </a:lvl5pPr>
            <a:lvl6pPr marL="2476426" indent="0" algn="ctr">
              <a:buNone/>
              <a:defRPr sz="1733"/>
            </a:lvl6pPr>
            <a:lvl7pPr marL="2971711" indent="0" algn="ctr">
              <a:buNone/>
              <a:defRPr sz="1733"/>
            </a:lvl7pPr>
            <a:lvl8pPr marL="3466995" indent="0" algn="ctr">
              <a:buNone/>
              <a:defRPr sz="1733"/>
            </a:lvl8pPr>
            <a:lvl9pPr marL="3962281" indent="0" algn="ctr">
              <a:buNone/>
              <a:defRPr sz="1733"/>
            </a:lvl9pPr>
          </a:lstStyle>
          <a:p>
            <a:pPr lvl="0"/>
            <a:r>
              <a:rPr lang="en-GB" dirty="0" smtClean="0"/>
              <a:t>Subtitle here two lines max</a:t>
            </a:r>
          </a:p>
        </p:txBody>
      </p:sp>
      <p:sp>
        <p:nvSpPr>
          <p:cNvPr id="4" name="Footer Placeholder 3" hidden="1"/>
          <p:cNvSpPr>
            <a:spLocks noGrp="1"/>
          </p:cNvSpPr>
          <p:nvPr>
            <p:ph type="ftr" sz="quarter" idx="11"/>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9"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20"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
        <p:nvSpPr>
          <p:cNvPr id="7" name="SD_LAN_peDocumentDate"/>
          <p:cNvSpPr>
            <a:spLocks noGrp="1"/>
          </p:cNvSpPr>
          <p:nvPr>
            <p:ph type="body" sz="quarter" idx="14" hasCustomPrompt="1"/>
          </p:nvPr>
        </p:nvSpPr>
        <p:spPr>
          <a:xfrm>
            <a:off x="426452" y="7034213"/>
            <a:ext cx="7605958" cy="277813"/>
          </a:xfrm>
        </p:spPr>
        <p:txBody>
          <a:bodyPr lIns="0"/>
          <a:lstStyle>
            <a:lvl1pPr>
              <a:lnSpc>
                <a:spcPct val="106000"/>
              </a:lnSpc>
              <a:spcAft>
                <a:spcPts val="0"/>
              </a:spcAft>
              <a:defRPr sz="1000"/>
            </a:lvl1pPr>
          </a:lstStyle>
          <a:p>
            <a:pPr lvl="0"/>
            <a:r>
              <a:rPr lang="en-GB" dirty="0" smtClean="0"/>
              <a:t>Name | Date</a:t>
            </a:r>
          </a:p>
        </p:txBody>
      </p:sp>
    </p:spTree>
    <p:extLst>
      <p:ext uri="{BB962C8B-B14F-4D97-AF65-F5344CB8AC3E}">
        <p14:creationId xmlns:p14="http://schemas.microsoft.com/office/powerpoint/2010/main" val="4118484827"/>
      </p:ext>
    </p:extLst>
  </p:cSld>
  <p:clrMapOvr>
    <a:masterClrMapping/>
  </p:clrMapOvr>
  <p:transition>
    <p:fade/>
  </p:transition>
  <p:extLst mod="1">
    <p:ext uri="{DCECCB84-F9BA-43D5-87BE-67443E8EF086}">
      <p15:sldGuideLst xmlns:p15="http://schemas.microsoft.com/office/powerpoint/2012/main">
        <p15:guide id="1" orient="horz" pos="4507">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48300" y="1880190"/>
            <a:ext cx="9219548" cy="1755329"/>
          </a:xfrm>
        </p:spPr>
        <p:txBody>
          <a:bodyPr anchor="b"/>
          <a:lstStyle>
            <a:lvl1pPr>
              <a:lnSpc>
                <a:spcPct val="95000"/>
              </a:lnSpc>
              <a:defRPr sz="3900" b="1">
                <a:solidFill>
                  <a:schemeClr val="tx1"/>
                </a:solidFill>
                <a:latin typeface="+mj-lt"/>
                <a:ea typeface="Open Sans" panose="020B0606030504020204" pitchFamily="34" charset="0"/>
                <a:cs typeface="Open Sans" panose="020B0606030504020204" pitchFamily="34" charset="0"/>
              </a:defRPr>
            </a:lvl1pPr>
          </a:lstStyle>
          <a:p>
            <a:r>
              <a:rPr lang="en-GB" noProof="0" dirty="0" smtClean="0"/>
              <a:t>Click to edit Master title style</a:t>
            </a:r>
            <a:endParaRPr lang="en-GB" noProof="0" dirty="0"/>
          </a:p>
        </p:txBody>
      </p:sp>
      <p:sp>
        <p:nvSpPr>
          <p:cNvPr id="3" name="Text Placeholder 2"/>
          <p:cNvSpPr>
            <a:spLocks noGrp="1"/>
          </p:cNvSpPr>
          <p:nvPr>
            <p:ph type="body" idx="1"/>
          </p:nvPr>
        </p:nvSpPr>
        <p:spPr bwMode="gray">
          <a:xfrm>
            <a:off x="448300" y="3779839"/>
            <a:ext cx="9219548" cy="1726812"/>
          </a:xfrm>
        </p:spPr>
        <p:txBody>
          <a:bodyPr lIns="0" tIns="0" rIns="0" bIns="0">
            <a:noAutofit/>
          </a:bodyPr>
          <a:lstStyle>
            <a:lvl1pPr marL="0" indent="0">
              <a:lnSpc>
                <a:spcPct val="95000"/>
              </a:lnSpc>
              <a:spcAft>
                <a:spcPts val="0"/>
              </a:spcAft>
              <a:buNone/>
              <a:defRPr sz="3900">
                <a:solidFill>
                  <a:schemeClr val="tx1"/>
                </a:solidFill>
              </a:defRPr>
            </a:lvl1pPr>
            <a:lvl2pPr marL="495286" indent="0">
              <a:buNone/>
              <a:defRPr sz="2167">
                <a:solidFill>
                  <a:schemeClr val="tx1">
                    <a:tint val="75000"/>
                  </a:schemeClr>
                </a:solidFill>
              </a:defRPr>
            </a:lvl2pPr>
            <a:lvl3pPr marL="990571" indent="0">
              <a:buNone/>
              <a:defRPr sz="1950">
                <a:solidFill>
                  <a:schemeClr val="tx1">
                    <a:tint val="75000"/>
                  </a:schemeClr>
                </a:solidFill>
              </a:defRPr>
            </a:lvl3pPr>
            <a:lvl4pPr marL="1485856" indent="0">
              <a:buNone/>
              <a:defRPr sz="1733">
                <a:solidFill>
                  <a:schemeClr val="tx1">
                    <a:tint val="75000"/>
                  </a:schemeClr>
                </a:solidFill>
              </a:defRPr>
            </a:lvl4pPr>
            <a:lvl5pPr marL="1981140" indent="0">
              <a:buNone/>
              <a:defRPr sz="1733">
                <a:solidFill>
                  <a:schemeClr val="tx1">
                    <a:tint val="75000"/>
                  </a:schemeClr>
                </a:solidFill>
              </a:defRPr>
            </a:lvl5pPr>
            <a:lvl6pPr marL="2476426" indent="0">
              <a:buNone/>
              <a:defRPr sz="1733">
                <a:solidFill>
                  <a:schemeClr val="tx1">
                    <a:tint val="75000"/>
                  </a:schemeClr>
                </a:solidFill>
              </a:defRPr>
            </a:lvl6pPr>
            <a:lvl7pPr marL="2971711" indent="0">
              <a:buNone/>
              <a:defRPr sz="1733">
                <a:solidFill>
                  <a:schemeClr val="tx1">
                    <a:tint val="75000"/>
                  </a:schemeClr>
                </a:solidFill>
              </a:defRPr>
            </a:lvl7pPr>
            <a:lvl8pPr marL="3466995" indent="0">
              <a:buNone/>
              <a:defRPr sz="1733">
                <a:solidFill>
                  <a:schemeClr val="tx1">
                    <a:tint val="75000"/>
                  </a:schemeClr>
                </a:solidFill>
              </a:defRPr>
            </a:lvl8pPr>
            <a:lvl9pPr marL="3962281" indent="0">
              <a:buNone/>
              <a:defRPr sz="1733">
                <a:solidFill>
                  <a:schemeClr val="tx1">
                    <a:tint val="75000"/>
                  </a:schemeClr>
                </a:solidFill>
              </a:defRPr>
            </a:lvl9pPr>
          </a:lstStyle>
          <a:p>
            <a:pPr lvl="0"/>
            <a:r>
              <a:rPr lang="en-GB" noProof="0" dirty="0" smtClean="0"/>
              <a:t>Click to edit Master text styles</a:t>
            </a:r>
          </a:p>
        </p:txBody>
      </p:sp>
      <p:sp>
        <p:nvSpPr>
          <p:cNvPr id="4" name="Footer Placeholder 3"/>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165741641"/>
      </p:ext>
    </p:extLst>
  </p:cSld>
  <p:clrMapOvr>
    <a:masterClrMapping/>
  </p:clrMapOvr>
  <p:transition>
    <p:fade/>
  </p:transition>
  <p:extLst mod="1">
    <p:ext uri="{DCECCB84-F9BA-43D5-87BE-67443E8EF086}">
      <p15:sldGuideLst xmlns:p15="http://schemas.microsoft.com/office/powerpoint/2012/main">
        <p15:guide id="1" orient="horz" pos="238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19740" y="1795428"/>
            <a:ext cx="8168635" cy="5238785"/>
          </a:xfrm>
          <a:prstGeom prst="rect">
            <a:avLst/>
          </a:prstGeom>
        </p:spPr>
        <p:txBody>
          <a:bodyPr>
            <a:noAutofit/>
          </a:bodyPr>
          <a:lstStyle>
            <a:lvl1pPr>
              <a:spcBef>
                <a:spcPts val="3900"/>
              </a:spcBef>
              <a:defRPr sz="2383">
                <a:solidFill>
                  <a:schemeClr val="tx1"/>
                </a:solidFill>
              </a:defRPr>
            </a:lvl1pPr>
            <a:lvl2pPr marL="495286" indent="-495286">
              <a:defRPr sz="3250">
                <a:solidFill>
                  <a:schemeClr val="bg2"/>
                </a:solidFill>
              </a:defRPr>
            </a:lvl2pPr>
            <a:lvl3pPr>
              <a:defRPr sz="3250">
                <a:solidFill>
                  <a:schemeClr val="bg2"/>
                </a:solidFill>
              </a:defRPr>
            </a:lvl3pPr>
            <a:lvl4pPr>
              <a:defRPr sz="3250">
                <a:solidFill>
                  <a:schemeClr val="bg2"/>
                </a:solidFill>
              </a:defRPr>
            </a:lvl4pPr>
            <a:lvl5pPr>
              <a:defRPr sz="3250">
                <a:solidFill>
                  <a:schemeClr val="bg2"/>
                </a:solidFill>
              </a:defRPr>
            </a:lvl5pPr>
          </a:lstStyle>
          <a:p>
            <a:pPr lvl="0"/>
            <a:r>
              <a:rPr lang="en-GB" noProof="0" dirty="0" smtClean="0"/>
              <a:t>Click to edit Master text styles</a:t>
            </a:r>
          </a:p>
        </p:txBody>
      </p:sp>
      <p:sp>
        <p:nvSpPr>
          <p:cNvPr id="2" name="Footer Placeholder 1"/>
          <p:cNvSpPr>
            <a:spLocks noGrp="1"/>
          </p:cNvSpPr>
          <p:nvPr>
            <p:ph type="ftr" sz="quarter" idx="1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2456503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Letter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803868" y="423814"/>
            <a:ext cx="2453976" cy="1132915"/>
          </a:xfrm>
        </p:spPr>
        <p:txBody>
          <a:bodyPr/>
          <a:lstStyle>
            <a:lvl1pPr>
              <a:spcBef>
                <a:spcPts val="200"/>
              </a:spcBef>
              <a:defRPr sz="1000">
                <a:solidFill>
                  <a:schemeClr val="tx1"/>
                </a:solidFill>
              </a:defRPr>
            </a:lvl1pPr>
            <a:lvl2pPr>
              <a:defRPr sz="105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GB" dirty="0" smtClean="0"/>
              <a:t>Click to edit Master text styles</a:t>
            </a:r>
          </a:p>
        </p:txBody>
      </p:sp>
      <p:sp>
        <p:nvSpPr>
          <p:cNvPr id="7" name="Text Placeholder 6"/>
          <p:cNvSpPr>
            <a:spLocks noGrp="1"/>
          </p:cNvSpPr>
          <p:nvPr>
            <p:ph type="body" sz="quarter" idx="11"/>
          </p:nvPr>
        </p:nvSpPr>
        <p:spPr>
          <a:xfrm>
            <a:off x="448297" y="1846879"/>
            <a:ext cx="2422452" cy="5133298"/>
          </a:xfrm>
        </p:spPr>
        <p:txBody>
          <a:bodyPr>
            <a:noAutofit/>
          </a:bodyPr>
          <a:lstStyle>
            <a:lvl1pPr>
              <a:spcBef>
                <a:spcPts val="0"/>
              </a:spcBef>
              <a:spcAft>
                <a:spcPts val="600"/>
              </a:spcAft>
              <a:defRPr sz="1000"/>
            </a:lvl1pPr>
            <a:lvl2pPr>
              <a:spcBef>
                <a:spcPts val="300"/>
              </a:spcBef>
              <a:defRPr/>
            </a:lvl2pPr>
            <a:lvl3pPr>
              <a:spcBef>
                <a:spcPts val="300"/>
              </a:spcBef>
              <a:defRPr/>
            </a:lvl3pPr>
            <a:lvl4pPr>
              <a:spcBef>
                <a:spcPts val="300"/>
              </a:spcBef>
              <a:defRPr/>
            </a:lvl4pPr>
            <a:lvl5pPr>
              <a:spcBef>
                <a:spcPts val="300"/>
              </a:spcBef>
              <a:defRPr/>
            </a:lvl5pPr>
          </a:lstStyle>
          <a:p>
            <a:pPr lvl="0"/>
            <a:r>
              <a:rPr lang="en-GB" dirty="0" smtClean="0"/>
              <a:t>Click to edit Master text styles</a:t>
            </a:r>
          </a:p>
        </p:txBody>
      </p:sp>
      <p:sp>
        <p:nvSpPr>
          <p:cNvPr id="9" name="Text Placeholder 8"/>
          <p:cNvSpPr>
            <a:spLocks noGrp="1"/>
          </p:cNvSpPr>
          <p:nvPr>
            <p:ph type="body" sz="quarter" idx="12"/>
          </p:nvPr>
        </p:nvSpPr>
        <p:spPr>
          <a:xfrm>
            <a:off x="3347295" y="1846873"/>
            <a:ext cx="6910551" cy="5134281"/>
          </a:xfrm>
        </p:spPr>
        <p:txBody>
          <a:bodyPr>
            <a:noAutofit/>
          </a:bodyPr>
          <a:lstStyle>
            <a:lvl1pPr>
              <a:spcBef>
                <a:spcPts val="1800"/>
              </a:spcBef>
              <a:defRPr sz="1000"/>
            </a:lvl1pPr>
            <a:lvl2pPr>
              <a:defRPr sz="1000"/>
            </a:lvl2pPr>
            <a:lvl3pPr>
              <a:defRPr sz="1000"/>
            </a:lvl3pPr>
            <a:lvl4pPr>
              <a:defRPr sz="1000"/>
            </a:lvl4pPr>
            <a:lvl5pPr>
              <a:defRPr sz="1000"/>
            </a:lvl5pPr>
            <a:lvl6pPr marL="386088" indent="0">
              <a:buNone/>
              <a:defRPr/>
            </a:lvl6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 name="Footer Placeholder 1" hidden="1"/>
          <p:cNvSpPr>
            <a:spLocks noGrp="1"/>
          </p:cNvSpPr>
          <p:nvPr>
            <p:ph type="ftr" sz="quarter" idx="13"/>
          </p:nvPr>
        </p:nvSpPr>
        <p:spPr/>
        <p:txBody>
          <a:bodyPr/>
          <a:lstStyle>
            <a:lvl1pPr>
              <a:defRPr>
                <a:solidFill>
                  <a:schemeClr val="bg1"/>
                </a:solidFill>
              </a:defRPr>
            </a:lvl1pPr>
          </a:lstStyle>
          <a:p>
            <a:r>
              <a:rPr lang="en-GB" smtClean="0">
                <a:solidFill>
                  <a:srgbClr val="FFFFFF"/>
                </a:solidFill>
              </a:rPr>
              <a:t>DRAFT: Prudential TCFD Readiness Report </a:t>
            </a:r>
            <a:endParaRPr lang="en-GB" dirty="0">
              <a:solidFill>
                <a:srgbClr val="FFFFFF"/>
              </a:solidFill>
            </a:endParaRPr>
          </a:p>
        </p:txBody>
      </p:sp>
      <p:sp>
        <p:nvSpPr>
          <p:cNvPr id="17" name="SD_ART_Logo"/>
          <p:cNvSpPr/>
          <p:nvPr userDrawn="1"/>
        </p:nvSpPr>
        <p:spPr>
          <a:xfrm>
            <a:off x="440742" y="412750"/>
            <a:ext cx="2138400" cy="93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endParaRPr>
          </a:p>
        </p:txBody>
      </p:sp>
      <p:pic>
        <p:nvPicPr>
          <p:cNvPr id="18"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2" y="412750"/>
            <a:ext cx="2139379" cy="937745"/>
          </a:xfrm>
          <a:prstGeom prst="rect">
            <a:avLst/>
          </a:prstGeom>
        </p:spPr>
      </p:pic>
    </p:spTree>
    <p:extLst>
      <p:ext uri="{BB962C8B-B14F-4D97-AF65-F5344CB8AC3E}">
        <p14:creationId xmlns:p14="http://schemas.microsoft.com/office/powerpoint/2010/main" val="2987839235"/>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32000" y="1835675"/>
            <a:ext cx="8156375" cy="5199027"/>
          </a:xfrm>
          <a:prstGeom prst="rect">
            <a:avLst/>
          </a:prstGeom>
        </p:spPr>
        <p:txBody>
          <a:bodyPr/>
          <a:lstStyle>
            <a:lvl1pPr>
              <a:tabLst>
                <a:tab pos="7289979" algn="r"/>
              </a:tabLst>
              <a:defRPr/>
            </a:lvl1pPr>
            <a:lvl2pPr>
              <a:tabLst>
                <a:tab pos="7289979" algn="r"/>
              </a:tabLst>
              <a:defRPr/>
            </a:lvl2pPr>
            <a:lvl3pPr>
              <a:tabLst>
                <a:tab pos="7289979" algn="r"/>
              </a:tabLst>
              <a:defRPr/>
            </a:lvl3pPr>
            <a:lvl4pPr>
              <a:tabLst>
                <a:tab pos="7289979" algn="r"/>
              </a:tabLst>
              <a:defRPr/>
            </a:lvl4pPr>
            <a:lvl5pPr>
              <a:tabLst>
                <a:tab pos="5448137" algn="r"/>
              </a:tabLst>
              <a:defRPr baseline="0"/>
            </a:lvl5pPr>
            <a:lvl6pPr marL="386088" indent="0">
              <a:buNone/>
              <a:tabLst>
                <a:tab pos="7289979" algn="r"/>
              </a:tabLst>
              <a:defRPr/>
            </a:lvl6pPr>
            <a:lvl7pPr>
              <a:tabLst>
                <a:tab pos="7289979" algn="r"/>
              </a:tabLst>
              <a:defRPr/>
            </a:lvl7pPr>
            <a:lvl8pPr>
              <a:tabLst>
                <a:tab pos="7289979" algn="r"/>
              </a:tabLst>
              <a:defRPr/>
            </a:lvl8pPr>
            <a:lvl9pPr>
              <a:tabLst>
                <a:tab pos="7289979" algn="r"/>
              </a:tabLst>
              <a:defRPr/>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7" name="Title Placeholder 1"/>
          <p:cNvSpPr>
            <a:spLocks noGrp="1"/>
          </p:cNvSpPr>
          <p:nvPr>
            <p:ph type="title" hasCustomPrompt="1"/>
          </p:nvPr>
        </p:nvSpPr>
        <p:spPr>
          <a:xfrm>
            <a:off x="432000" y="349990"/>
            <a:ext cx="9824838" cy="769968"/>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1"/>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676674890"/>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3388" y="349250"/>
            <a:ext cx="9823450" cy="769967"/>
          </a:xfrm>
          <a:prstGeom prst="rect">
            <a:avLst/>
          </a:prstGeom>
        </p:spPr>
        <p:txBody>
          <a:bodyPr vert="horz" lIns="0" tIns="0" rIns="0" bIns="0" rtlCol="0" anchor="t" anchorCtr="0">
            <a:noAutofit/>
          </a:bodyPr>
          <a:lstStyle>
            <a:lvl1pPr>
              <a:defRPr/>
            </a:lvl1pPr>
          </a:lstStyle>
          <a:p>
            <a:r>
              <a:rPr lang="en-GB" noProof="0" dirty="0" smtClean="0"/>
              <a:t>Click to add title</a:t>
            </a:r>
            <a:endParaRPr lang="en-GB" noProof="0" dirty="0"/>
          </a:p>
        </p:txBody>
      </p:sp>
      <p:sp>
        <p:nvSpPr>
          <p:cNvPr id="5" name="Picture Placeholder 9"/>
          <p:cNvSpPr>
            <a:spLocks noGrp="1"/>
          </p:cNvSpPr>
          <p:nvPr>
            <p:ph type="pic" sz="quarter" idx="15"/>
          </p:nvPr>
        </p:nvSpPr>
        <p:spPr>
          <a:xfrm>
            <a:off x="4810781" y="1875924"/>
            <a:ext cx="5446057" cy="5158778"/>
          </a:xfrm>
        </p:spPr>
        <p:txBody>
          <a:bodyPr/>
          <a:lstStyle/>
          <a:p>
            <a:r>
              <a:rPr lang="en-GB" noProof="0" dirty="0" smtClean="0"/>
              <a:t>Click icon to add picture</a:t>
            </a:r>
            <a:endParaRPr lang="en-GB" noProof="0" dirty="0"/>
          </a:p>
        </p:txBody>
      </p:sp>
      <p:sp>
        <p:nvSpPr>
          <p:cNvPr id="6" name="Content Placeholder 3"/>
          <p:cNvSpPr>
            <a:spLocks noGrp="1"/>
          </p:cNvSpPr>
          <p:nvPr>
            <p:ph sz="quarter" idx="10"/>
          </p:nvPr>
        </p:nvSpPr>
        <p:spPr>
          <a:xfrm>
            <a:off x="433388" y="1835675"/>
            <a:ext cx="3914619" cy="5199027"/>
          </a:xfrm>
          <a:prstGeom prst="rect">
            <a:avLst/>
          </a:prstGeom>
        </p:spPr>
        <p:txBody>
          <a:bodyPr/>
          <a:lstStyle>
            <a:lvl1pPr>
              <a:tabLst>
                <a:tab pos="5448137" algn="r"/>
              </a:tabLst>
              <a:defRPr/>
            </a:lvl1pPr>
            <a:lvl2pPr>
              <a:tabLst>
                <a:tab pos="5448137" algn="r"/>
              </a:tabLst>
              <a:defRPr/>
            </a:lvl2pPr>
            <a:lvl3pPr>
              <a:tabLst>
                <a:tab pos="5448137" algn="r"/>
              </a:tabLst>
              <a:defRPr/>
            </a:lvl3pPr>
            <a:lvl4pPr>
              <a:tabLst>
                <a:tab pos="5448137" algn="r"/>
              </a:tabLst>
              <a:defRPr/>
            </a:lvl4pPr>
            <a:lvl5pPr>
              <a:tabLst>
                <a:tab pos="5448137"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16"/>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460100882"/>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33388" y="349986"/>
            <a:ext cx="9823450" cy="769967"/>
          </a:xfrm>
        </p:spPr>
        <p:txBody>
          <a:bodyPr/>
          <a:lstStyle/>
          <a:p>
            <a:r>
              <a:rPr lang="en-GB" dirty="0" smtClean="0"/>
              <a:t>Click to edit Master title style</a:t>
            </a:r>
            <a:endParaRPr lang="en-GB" dirty="0"/>
          </a:p>
        </p:txBody>
      </p:sp>
      <p:sp>
        <p:nvSpPr>
          <p:cNvPr id="14" name="Text Placeholder 18"/>
          <p:cNvSpPr>
            <a:spLocks noGrp="1"/>
          </p:cNvSpPr>
          <p:nvPr>
            <p:ph idx="1"/>
          </p:nvPr>
        </p:nvSpPr>
        <p:spPr>
          <a:xfrm>
            <a:off x="433388" y="1835675"/>
            <a:ext cx="9823450" cy="519902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3" name="Footer Placeholder 2"/>
          <p:cNvSpPr>
            <a:spLocks noGrp="1"/>
          </p:cNvSpPr>
          <p:nvPr>
            <p:ph type="ftr" sz="quarter" idx="10"/>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3306831467"/>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3388" y="718270"/>
            <a:ext cx="9823450" cy="834730"/>
          </a:xfrm>
          <a:prstGeom prst="rect">
            <a:avLst/>
          </a:prstGeom>
        </p:spPr>
        <p:txBody>
          <a:bodyPr lIns="0" tIns="0" rIns="0" bIns="0">
            <a:noAutofit/>
          </a:bodyPr>
          <a:lstStyle>
            <a:lvl1pPr marL="0" indent="0">
              <a:buNone/>
              <a:defRPr sz="2000" b="0">
                <a:solidFill>
                  <a:srgbClr val="575757"/>
                </a:solidFill>
              </a:defRPr>
            </a:lvl1pPr>
          </a:lstStyle>
          <a:p>
            <a:pPr lvl="0"/>
            <a:r>
              <a:rPr lang="en-GB" dirty="0" smtClean="0"/>
              <a:t>Click to add subtitle</a:t>
            </a:r>
            <a:endParaRPr lang="en-GB" dirty="0"/>
          </a:p>
        </p:txBody>
      </p:sp>
      <p:sp>
        <p:nvSpPr>
          <p:cNvPr id="14" name="Title Placeholder 1"/>
          <p:cNvSpPr>
            <a:spLocks noGrp="1"/>
          </p:cNvSpPr>
          <p:nvPr>
            <p:ph type="title"/>
          </p:nvPr>
        </p:nvSpPr>
        <p:spPr>
          <a:xfrm>
            <a:off x="433388" y="349989"/>
            <a:ext cx="9823450" cy="368282"/>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8" name="Text Placeholder 18"/>
          <p:cNvSpPr>
            <a:spLocks noGrp="1"/>
          </p:cNvSpPr>
          <p:nvPr>
            <p:ph idx="1"/>
          </p:nvPr>
        </p:nvSpPr>
        <p:spPr>
          <a:xfrm>
            <a:off x="433388" y="1836738"/>
            <a:ext cx="9823450" cy="5195147"/>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 name="Footer Placeholder 1"/>
          <p:cNvSpPr>
            <a:spLocks noGrp="1"/>
          </p:cNvSpPr>
          <p:nvPr>
            <p:ph type="ftr" sz="quarter" idx="14"/>
          </p:nvPr>
        </p:nvSpPr>
        <p:spPr/>
        <p:txBody>
          <a:bodyPr/>
          <a:lstStyle/>
          <a:p>
            <a:r>
              <a:rPr lang="en-GB" smtClean="0">
                <a:solidFill>
                  <a:srgbClr val="000000"/>
                </a:solidFill>
              </a:rPr>
              <a:t>DRAFT: Prudential TCFD Readiness Report </a:t>
            </a:r>
            <a:endParaRPr lang="en-GB" dirty="0">
              <a:solidFill>
                <a:srgbClr val="000000"/>
              </a:solidFill>
            </a:endParaRPr>
          </a:p>
        </p:txBody>
      </p:sp>
    </p:spTree>
    <p:extLst>
      <p:ext uri="{BB962C8B-B14F-4D97-AF65-F5344CB8AC3E}">
        <p14:creationId xmlns:p14="http://schemas.microsoft.com/office/powerpoint/2010/main" val="65382782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vmlDrawing" Target="../drawings/vmlDrawing1.v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18" Type="http://schemas.openxmlformats.org/officeDocument/2006/relationships/slideLayout" Target="../slideLayouts/slideLayout292.xml"/><Relationship Id="rId26" Type="http://schemas.openxmlformats.org/officeDocument/2006/relationships/slideLayout" Target="../slideLayouts/slideLayout300.xml"/><Relationship Id="rId3" Type="http://schemas.openxmlformats.org/officeDocument/2006/relationships/slideLayout" Target="../slideLayouts/slideLayout277.xml"/><Relationship Id="rId21" Type="http://schemas.openxmlformats.org/officeDocument/2006/relationships/slideLayout" Target="../slideLayouts/slideLayout295.xml"/><Relationship Id="rId34" Type="http://schemas.openxmlformats.org/officeDocument/2006/relationships/oleObject" Target="../embeddings/oleObject10.bin"/><Relationship Id="rId7" Type="http://schemas.openxmlformats.org/officeDocument/2006/relationships/slideLayout" Target="../slideLayouts/slideLayout281.xml"/><Relationship Id="rId12" Type="http://schemas.openxmlformats.org/officeDocument/2006/relationships/slideLayout" Target="../slideLayouts/slideLayout286.xml"/><Relationship Id="rId17" Type="http://schemas.openxmlformats.org/officeDocument/2006/relationships/slideLayout" Target="../slideLayouts/slideLayout291.xml"/><Relationship Id="rId25" Type="http://schemas.openxmlformats.org/officeDocument/2006/relationships/slideLayout" Target="../slideLayouts/slideLayout299.xml"/><Relationship Id="rId33" Type="http://schemas.openxmlformats.org/officeDocument/2006/relationships/tags" Target="../tags/tag11.xml"/><Relationship Id="rId2" Type="http://schemas.openxmlformats.org/officeDocument/2006/relationships/slideLayout" Target="../slideLayouts/slideLayout276.xml"/><Relationship Id="rId16" Type="http://schemas.openxmlformats.org/officeDocument/2006/relationships/slideLayout" Target="../slideLayouts/slideLayout290.xml"/><Relationship Id="rId20" Type="http://schemas.openxmlformats.org/officeDocument/2006/relationships/slideLayout" Target="../slideLayouts/slideLayout294.xml"/><Relationship Id="rId29" Type="http://schemas.openxmlformats.org/officeDocument/2006/relationships/slideLayout" Target="../slideLayouts/slideLayout303.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24" Type="http://schemas.openxmlformats.org/officeDocument/2006/relationships/slideLayout" Target="../slideLayouts/slideLayout298.xml"/><Relationship Id="rId32" Type="http://schemas.openxmlformats.org/officeDocument/2006/relationships/vmlDrawing" Target="../drawings/vmlDrawing10.vml"/><Relationship Id="rId5" Type="http://schemas.openxmlformats.org/officeDocument/2006/relationships/slideLayout" Target="../slideLayouts/slideLayout279.xml"/><Relationship Id="rId15" Type="http://schemas.openxmlformats.org/officeDocument/2006/relationships/slideLayout" Target="../slideLayouts/slideLayout289.xml"/><Relationship Id="rId23" Type="http://schemas.openxmlformats.org/officeDocument/2006/relationships/slideLayout" Target="../slideLayouts/slideLayout297.xml"/><Relationship Id="rId28" Type="http://schemas.openxmlformats.org/officeDocument/2006/relationships/slideLayout" Target="../slideLayouts/slideLayout302.xml"/><Relationship Id="rId10" Type="http://schemas.openxmlformats.org/officeDocument/2006/relationships/slideLayout" Target="../slideLayouts/slideLayout284.xml"/><Relationship Id="rId19" Type="http://schemas.openxmlformats.org/officeDocument/2006/relationships/slideLayout" Target="../slideLayouts/slideLayout293.xml"/><Relationship Id="rId31" Type="http://schemas.openxmlformats.org/officeDocument/2006/relationships/theme" Target="../theme/theme10.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slideLayout" Target="../slideLayouts/slideLayout288.xml"/><Relationship Id="rId22" Type="http://schemas.openxmlformats.org/officeDocument/2006/relationships/slideLayout" Target="../slideLayouts/slideLayout296.xml"/><Relationship Id="rId27" Type="http://schemas.openxmlformats.org/officeDocument/2006/relationships/slideLayout" Target="../slideLayouts/slideLayout301.xml"/><Relationship Id="rId30" Type="http://schemas.openxmlformats.org/officeDocument/2006/relationships/slideLayout" Target="../slideLayouts/slideLayout304.xml"/><Relationship Id="rId35" Type="http://schemas.openxmlformats.org/officeDocument/2006/relationships/image" Target="../media/image1.e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slideLayout" Target="../slideLayouts/slideLayout317.xml"/><Relationship Id="rId18" Type="http://schemas.openxmlformats.org/officeDocument/2006/relationships/slideLayout" Target="../slideLayouts/slideLayout322.xml"/><Relationship Id="rId26" Type="http://schemas.openxmlformats.org/officeDocument/2006/relationships/slideLayout" Target="../slideLayouts/slideLayout330.xml"/><Relationship Id="rId3" Type="http://schemas.openxmlformats.org/officeDocument/2006/relationships/slideLayout" Target="../slideLayouts/slideLayout307.xml"/><Relationship Id="rId21" Type="http://schemas.openxmlformats.org/officeDocument/2006/relationships/slideLayout" Target="../slideLayouts/slideLayout325.xml"/><Relationship Id="rId34" Type="http://schemas.openxmlformats.org/officeDocument/2006/relationships/oleObject" Target="../embeddings/oleObject11.bin"/><Relationship Id="rId7" Type="http://schemas.openxmlformats.org/officeDocument/2006/relationships/slideLayout" Target="../slideLayouts/slideLayout311.xml"/><Relationship Id="rId12" Type="http://schemas.openxmlformats.org/officeDocument/2006/relationships/slideLayout" Target="../slideLayouts/slideLayout316.xml"/><Relationship Id="rId17" Type="http://schemas.openxmlformats.org/officeDocument/2006/relationships/slideLayout" Target="../slideLayouts/slideLayout321.xml"/><Relationship Id="rId25" Type="http://schemas.openxmlformats.org/officeDocument/2006/relationships/slideLayout" Target="../slideLayouts/slideLayout329.xml"/><Relationship Id="rId33" Type="http://schemas.openxmlformats.org/officeDocument/2006/relationships/tags" Target="../tags/tag12.xml"/><Relationship Id="rId2" Type="http://schemas.openxmlformats.org/officeDocument/2006/relationships/slideLayout" Target="../slideLayouts/slideLayout306.xml"/><Relationship Id="rId16" Type="http://schemas.openxmlformats.org/officeDocument/2006/relationships/slideLayout" Target="../slideLayouts/slideLayout320.xml"/><Relationship Id="rId20" Type="http://schemas.openxmlformats.org/officeDocument/2006/relationships/slideLayout" Target="../slideLayouts/slideLayout324.xml"/><Relationship Id="rId29" Type="http://schemas.openxmlformats.org/officeDocument/2006/relationships/slideLayout" Target="../slideLayouts/slideLayout333.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24" Type="http://schemas.openxmlformats.org/officeDocument/2006/relationships/slideLayout" Target="../slideLayouts/slideLayout328.xml"/><Relationship Id="rId32" Type="http://schemas.openxmlformats.org/officeDocument/2006/relationships/vmlDrawing" Target="../drawings/vmlDrawing11.vml"/><Relationship Id="rId5" Type="http://schemas.openxmlformats.org/officeDocument/2006/relationships/slideLayout" Target="../slideLayouts/slideLayout309.xml"/><Relationship Id="rId15" Type="http://schemas.openxmlformats.org/officeDocument/2006/relationships/slideLayout" Target="../slideLayouts/slideLayout319.xml"/><Relationship Id="rId23" Type="http://schemas.openxmlformats.org/officeDocument/2006/relationships/slideLayout" Target="../slideLayouts/slideLayout327.xml"/><Relationship Id="rId28" Type="http://schemas.openxmlformats.org/officeDocument/2006/relationships/slideLayout" Target="../slideLayouts/slideLayout332.xml"/><Relationship Id="rId10" Type="http://schemas.openxmlformats.org/officeDocument/2006/relationships/slideLayout" Target="../slideLayouts/slideLayout314.xml"/><Relationship Id="rId19" Type="http://schemas.openxmlformats.org/officeDocument/2006/relationships/slideLayout" Target="../slideLayouts/slideLayout323.xml"/><Relationship Id="rId31" Type="http://schemas.openxmlformats.org/officeDocument/2006/relationships/theme" Target="../theme/theme11.xml"/><Relationship Id="rId4" Type="http://schemas.openxmlformats.org/officeDocument/2006/relationships/slideLayout" Target="../slideLayouts/slideLayout308.xml"/><Relationship Id="rId9" Type="http://schemas.openxmlformats.org/officeDocument/2006/relationships/slideLayout" Target="../slideLayouts/slideLayout313.xml"/><Relationship Id="rId14" Type="http://schemas.openxmlformats.org/officeDocument/2006/relationships/slideLayout" Target="../slideLayouts/slideLayout318.xml"/><Relationship Id="rId22" Type="http://schemas.openxmlformats.org/officeDocument/2006/relationships/slideLayout" Target="../slideLayouts/slideLayout326.xml"/><Relationship Id="rId27" Type="http://schemas.openxmlformats.org/officeDocument/2006/relationships/slideLayout" Target="../slideLayouts/slideLayout331.xml"/><Relationship Id="rId30" Type="http://schemas.openxmlformats.org/officeDocument/2006/relationships/slideLayout" Target="../slideLayouts/slideLayout334.xml"/><Relationship Id="rId35" Type="http://schemas.openxmlformats.org/officeDocument/2006/relationships/image" Target="../media/image1.emf"/></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slideLayout" Target="../slideLayouts/slideLayout347.xml"/><Relationship Id="rId18" Type="http://schemas.openxmlformats.org/officeDocument/2006/relationships/slideLayout" Target="../slideLayouts/slideLayout352.xml"/><Relationship Id="rId26" Type="http://schemas.openxmlformats.org/officeDocument/2006/relationships/slideLayout" Target="../slideLayouts/slideLayout360.xml"/><Relationship Id="rId3" Type="http://schemas.openxmlformats.org/officeDocument/2006/relationships/slideLayout" Target="../slideLayouts/slideLayout337.xml"/><Relationship Id="rId21" Type="http://schemas.openxmlformats.org/officeDocument/2006/relationships/slideLayout" Target="../slideLayouts/slideLayout355.xml"/><Relationship Id="rId34" Type="http://schemas.openxmlformats.org/officeDocument/2006/relationships/tags" Target="../tags/tag13.xml"/><Relationship Id="rId7" Type="http://schemas.openxmlformats.org/officeDocument/2006/relationships/slideLayout" Target="../slideLayouts/slideLayout341.xml"/><Relationship Id="rId12" Type="http://schemas.openxmlformats.org/officeDocument/2006/relationships/slideLayout" Target="../slideLayouts/slideLayout346.xml"/><Relationship Id="rId17" Type="http://schemas.openxmlformats.org/officeDocument/2006/relationships/slideLayout" Target="../slideLayouts/slideLayout351.xml"/><Relationship Id="rId25" Type="http://schemas.openxmlformats.org/officeDocument/2006/relationships/slideLayout" Target="../slideLayouts/slideLayout359.xml"/><Relationship Id="rId33" Type="http://schemas.openxmlformats.org/officeDocument/2006/relationships/vmlDrawing" Target="../drawings/vmlDrawing12.vml"/><Relationship Id="rId2" Type="http://schemas.openxmlformats.org/officeDocument/2006/relationships/slideLayout" Target="../slideLayouts/slideLayout336.xml"/><Relationship Id="rId16" Type="http://schemas.openxmlformats.org/officeDocument/2006/relationships/slideLayout" Target="../slideLayouts/slideLayout350.xml"/><Relationship Id="rId20" Type="http://schemas.openxmlformats.org/officeDocument/2006/relationships/slideLayout" Target="../slideLayouts/slideLayout354.xml"/><Relationship Id="rId29" Type="http://schemas.openxmlformats.org/officeDocument/2006/relationships/slideLayout" Target="../slideLayouts/slideLayout363.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24" Type="http://schemas.openxmlformats.org/officeDocument/2006/relationships/slideLayout" Target="../slideLayouts/slideLayout358.xml"/><Relationship Id="rId32" Type="http://schemas.openxmlformats.org/officeDocument/2006/relationships/theme" Target="../theme/theme12.xml"/><Relationship Id="rId5" Type="http://schemas.openxmlformats.org/officeDocument/2006/relationships/slideLayout" Target="../slideLayouts/slideLayout339.xml"/><Relationship Id="rId15" Type="http://schemas.openxmlformats.org/officeDocument/2006/relationships/slideLayout" Target="../slideLayouts/slideLayout349.xml"/><Relationship Id="rId23" Type="http://schemas.openxmlformats.org/officeDocument/2006/relationships/slideLayout" Target="../slideLayouts/slideLayout357.xml"/><Relationship Id="rId28" Type="http://schemas.openxmlformats.org/officeDocument/2006/relationships/slideLayout" Target="../slideLayouts/slideLayout362.xml"/><Relationship Id="rId36" Type="http://schemas.openxmlformats.org/officeDocument/2006/relationships/image" Target="../media/image1.emf"/><Relationship Id="rId10" Type="http://schemas.openxmlformats.org/officeDocument/2006/relationships/slideLayout" Target="../slideLayouts/slideLayout344.xml"/><Relationship Id="rId19" Type="http://schemas.openxmlformats.org/officeDocument/2006/relationships/slideLayout" Target="../slideLayouts/slideLayout353.xml"/><Relationship Id="rId31" Type="http://schemas.openxmlformats.org/officeDocument/2006/relationships/slideLayout" Target="../slideLayouts/slideLayout365.xml"/><Relationship Id="rId4" Type="http://schemas.openxmlformats.org/officeDocument/2006/relationships/slideLayout" Target="../slideLayouts/slideLayout338.xml"/><Relationship Id="rId9" Type="http://schemas.openxmlformats.org/officeDocument/2006/relationships/slideLayout" Target="../slideLayouts/slideLayout343.xml"/><Relationship Id="rId14" Type="http://schemas.openxmlformats.org/officeDocument/2006/relationships/slideLayout" Target="../slideLayouts/slideLayout348.xml"/><Relationship Id="rId22" Type="http://schemas.openxmlformats.org/officeDocument/2006/relationships/slideLayout" Target="../slideLayouts/slideLayout356.xml"/><Relationship Id="rId27" Type="http://schemas.openxmlformats.org/officeDocument/2006/relationships/slideLayout" Target="../slideLayouts/slideLayout361.xml"/><Relationship Id="rId30" Type="http://schemas.openxmlformats.org/officeDocument/2006/relationships/slideLayout" Target="../slideLayouts/slideLayout364.xml"/><Relationship Id="rId35" Type="http://schemas.openxmlformats.org/officeDocument/2006/relationships/oleObject" Target="../embeddings/oleObject12.bin"/></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slideLayout" Target="../slideLayouts/slideLayout378.xml"/><Relationship Id="rId18" Type="http://schemas.openxmlformats.org/officeDocument/2006/relationships/slideLayout" Target="../slideLayouts/slideLayout383.xml"/><Relationship Id="rId26" Type="http://schemas.openxmlformats.org/officeDocument/2006/relationships/slideLayout" Target="../slideLayouts/slideLayout391.xml"/><Relationship Id="rId3" Type="http://schemas.openxmlformats.org/officeDocument/2006/relationships/slideLayout" Target="../slideLayouts/slideLayout368.xml"/><Relationship Id="rId21" Type="http://schemas.openxmlformats.org/officeDocument/2006/relationships/slideLayout" Target="../slideLayouts/slideLayout386.xml"/><Relationship Id="rId34" Type="http://schemas.openxmlformats.org/officeDocument/2006/relationships/oleObject" Target="../embeddings/oleObject13.bin"/><Relationship Id="rId7" Type="http://schemas.openxmlformats.org/officeDocument/2006/relationships/slideLayout" Target="../slideLayouts/slideLayout372.xml"/><Relationship Id="rId12" Type="http://schemas.openxmlformats.org/officeDocument/2006/relationships/slideLayout" Target="../slideLayouts/slideLayout377.xml"/><Relationship Id="rId17" Type="http://schemas.openxmlformats.org/officeDocument/2006/relationships/slideLayout" Target="../slideLayouts/slideLayout382.xml"/><Relationship Id="rId25" Type="http://schemas.openxmlformats.org/officeDocument/2006/relationships/slideLayout" Target="../slideLayouts/slideLayout390.xml"/><Relationship Id="rId33" Type="http://schemas.openxmlformats.org/officeDocument/2006/relationships/tags" Target="../tags/tag14.xml"/><Relationship Id="rId2" Type="http://schemas.openxmlformats.org/officeDocument/2006/relationships/slideLayout" Target="../slideLayouts/slideLayout367.xml"/><Relationship Id="rId16" Type="http://schemas.openxmlformats.org/officeDocument/2006/relationships/slideLayout" Target="../slideLayouts/slideLayout381.xml"/><Relationship Id="rId20" Type="http://schemas.openxmlformats.org/officeDocument/2006/relationships/slideLayout" Target="../slideLayouts/slideLayout385.xml"/><Relationship Id="rId29" Type="http://schemas.openxmlformats.org/officeDocument/2006/relationships/slideLayout" Target="../slideLayouts/slideLayout394.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24" Type="http://schemas.openxmlformats.org/officeDocument/2006/relationships/slideLayout" Target="../slideLayouts/slideLayout389.xml"/><Relationship Id="rId32" Type="http://schemas.openxmlformats.org/officeDocument/2006/relationships/vmlDrawing" Target="../drawings/vmlDrawing13.vml"/><Relationship Id="rId5" Type="http://schemas.openxmlformats.org/officeDocument/2006/relationships/slideLayout" Target="../slideLayouts/slideLayout370.xml"/><Relationship Id="rId15" Type="http://schemas.openxmlformats.org/officeDocument/2006/relationships/slideLayout" Target="../slideLayouts/slideLayout380.xml"/><Relationship Id="rId23" Type="http://schemas.openxmlformats.org/officeDocument/2006/relationships/slideLayout" Target="../slideLayouts/slideLayout388.xml"/><Relationship Id="rId28" Type="http://schemas.openxmlformats.org/officeDocument/2006/relationships/slideLayout" Target="../slideLayouts/slideLayout393.xml"/><Relationship Id="rId10" Type="http://schemas.openxmlformats.org/officeDocument/2006/relationships/slideLayout" Target="../slideLayouts/slideLayout375.xml"/><Relationship Id="rId19" Type="http://schemas.openxmlformats.org/officeDocument/2006/relationships/slideLayout" Target="../slideLayouts/slideLayout384.xml"/><Relationship Id="rId31" Type="http://schemas.openxmlformats.org/officeDocument/2006/relationships/theme" Target="../theme/theme13.xml"/><Relationship Id="rId4" Type="http://schemas.openxmlformats.org/officeDocument/2006/relationships/slideLayout" Target="../slideLayouts/slideLayout369.xml"/><Relationship Id="rId9" Type="http://schemas.openxmlformats.org/officeDocument/2006/relationships/slideLayout" Target="../slideLayouts/slideLayout374.xml"/><Relationship Id="rId14" Type="http://schemas.openxmlformats.org/officeDocument/2006/relationships/slideLayout" Target="../slideLayouts/slideLayout379.xml"/><Relationship Id="rId22" Type="http://schemas.openxmlformats.org/officeDocument/2006/relationships/slideLayout" Target="../slideLayouts/slideLayout387.xml"/><Relationship Id="rId27" Type="http://schemas.openxmlformats.org/officeDocument/2006/relationships/slideLayout" Target="../slideLayouts/slideLayout392.xml"/><Relationship Id="rId30" Type="http://schemas.openxmlformats.org/officeDocument/2006/relationships/slideLayout" Target="../slideLayouts/slideLayout395.xml"/><Relationship Id="rId35" Type="http://schemas.openxmlformats.org/officeDocument/2006/relationships/image" Target="../media/image1.emf"/></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403.xml"/><Relationship Id="rId13" Type="http://schemas.openxmlformats.org/officeDocument/2006/relationships/slideLayout" Target="../slideLayouts/slideLayout408.xml"/><Relationship Id="rId18" Type="http://schemas.openxmlformats.org/officeDocument/2006/relationships/slideLayout" Target="../slideLayouts/slideLayout413.xml"/><Relationship Id="rId26" Type="http://schemas.openxmlformats.org/officeDocument/2006/relationships/slideLayout" Target="../slideLayouts/slideLayout421.xml"/><Relationship Id="rId3" Type="http://schemas.openxmlformats.org/officeDocument/2006/relationships/slideLayout" Target="../slideLayouts/slideLayout398.xml"/><Relationship Id="rId21" Type="http://schemas.openxmlformats.org/officeDocument/2006/relationships/slideLayout" Target="../slideLayouts/slideLayout416.xml"/><Relationship Id="rId34" Type="http://schemas.openxmlformats.org/officeDocument/2006/relationships/oleObject" Target="../embeddings/oleObject14.bin"/><Relationship Id="rId7" Type="http://schemas.openxmlformats.org/officeDocument/2006/relationships/slideLayout" Target="../slideLayouts/slideLayout402.xml"/><Relationship Id="rId12" Type="http://schemas.openxmlformats.org/officeDocument/2006/relationships/slideLayout" Target="../slideLayouts/slideLayout407.xml"/><Relationship Id="rId17" Type="http://schemas.openxmlformats.org/officeDocument/2006/relationships/slideLayout" Target="../slideLayouts/slideLayout412.xml"/><Relationship Id="rId25" Type="http://schemas.openxmlformats.org/officeDocument/2006/relationships/slideLayout" Target="../slideLayouts/slideLayout420.xml"/><Relationship Id="rId33" Type="http://schemas.openxmlformats.org/officeDocument/2006/relationships/tags" Target="../tags/tag15.xml"/><Relationship Id="rId2" Type="http://schemas.openxmlformats.org/officeDocument/2006/relationships/slideLayout" Target="../slideLayouts/slideLayout397.xml"/><Relationship Id="rId16" Type="http://schemas.openxmlformats.org/officeDocument/2006/relationships/slideLayout" Target="../slideLayouts/slideLayout411.xml"/><Relationship Id="rId20" Type="http://schemas.openxmlformats.org/officeDocument/2006/relationships/slideLayout" Target="../slideLayouts/slideLayout415.xml"/><Relationship Id="rId29" Type="http://schemas.openxmlformats.org/officeDocument/2006/relationships/slideLayout" Target="../slideLayouts/slideLayout424.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24" Type="http://schemas.openxmlformats.org/officeDocument/2006/relationships/slideLayout" Target="../slideLayouts/slideLayout419.xml"/><Relationship Id="rId32" Type="http://schemas.openxmlformats.org/officeDocument/2006/relationships/vmlDrawing" Target="../drawings/vmlDrawing14.vml"/><Relationship Id="rId5" Type="http://schemas.openxmlformats.org/officeDocument/2006/relationships/slideLayout" Target="../slideLayouts/slideLayout400.xml"/><Relationship Id="rId15" Type="http://schemas.openxmlformats.org/officeDocument/2006/relationships/slideLayout" Target="../slideLayouts/slideLayout410.xml"/><Relationship Id="rId23" Type="http://schemas.openxmlformats.org/officeDocument/2006/relationships/slideLayout" Target="../slideLayouts/slideLayout418.xml"/><Relationship Id="rId28" Type="http://schemas.openxmlformats.org/officeDocument/2006/relationships/slideLayout" Target="../slideLayouts/slideLayout423.xml"/><Relationship Id="rId10" Type="http://schemas.openxmlformats.org/officeDocument/2006/relationships/slideLayout" Target="../slideLayouts/slideLayout405.xml"/><Relationship Id="rId19" Type="http://schemas.openxmlformats.org/officeDocument/2006/relationships/slideLayout" Target="../slideLayouts/slideLayout414.xml"/><Relationship Id="rId31" Type="http://schemas.openxmlformats.org/officeDocument/2006/relationships/theme" Target="../theme/theme14.xml"/><Relationship Id="rId4" Type="http://schemas.openxmlformats.org/officeDocument/2006/relationships/slideLayout" Target="../slideLayouts/slideLayout399.xml"/><Relationship Id="rId9" Type="http://schemas.openxmlformats.org/officeDocument/2006/relationships/slideLayout" Target="../slideLayouts/slideLayout404.xml"/><Relationship Id="rId14" Type="http://schemas.openxmlformats.org/officeDocument/2006/relationships/slideLayout" Target="../slideLayouts/slideLayout409.xml"/><Relationship Id="rId22" Type="http://schemas.openxmlformats.org/officeDocument/2006/relationships/slideLayout" Target="../slideLayouts/slideLayout417.xml"/><Relationship Id="rId27" Type="http://schemas.openxmlformats.org/officeDocument/2006/relationships/slideLayout" Target="../slideLayouts/slideLayout422.xml"/><Relationship Id="rId30" Type="http://schemas.openxmlformats.org/officeDocument/2006/relationships/slideLayout" Target="../slideLayouts/slideLayout425.xml"/><Relationship Id="rId35" Type="http://schemas.openxmlformats.org/officeDocument/2006/relationships/image" Target="../media/image1.emf"/></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433.xml"/><Relationship Id="rId13" Type="http://schemas.openxmlformats.org/officeDocument/2006/relationships/slideLayout" Target="../slideLayouts/slideLayout438.xml"/><Relationship Id="rId18" Type="http://schemas.openxmlformats.org/officeDocument/2006/relationships/slideLayout" Target="../slideLayouts/slideLayout443.xml"/><Relationship Id="rId26" Type="http://schemas.openxmlformats.org/officeDocument/2006/relationships/slideLayout" Target="../slideLayouts/slideLayout451.xml"/><Relationship Id="rId3" Type="http://schemas.openxmlformats.org/officeDocument/2006/relationships/slideLayout" Target="../slideLayouts/slideLayout428.xml"/><Relationship Id="rId21" Type="http://schemas.openxmlformats.org/officeDocument/2006/relationships/slideLayout" Target="../slideLayouts/slideLayout446.xml"/><Relationship Id="rId7" Type="http://schemas.openxmlformats.org/officeDocument/2006/relationships/slideLayout" Target="../slideLayouts/slideLayout432.xml"/><Relationship Id="rId12" Type="http://schemas.openxmlformats.org/officeDocument/2006/relationships/slideLayout" Target="../slideLayouts/slideLayout437.xml"/><Relationship Id="rId17" Type="http://schemas.openxmlformats.org/officeDocument/2006/relationships/slideLayout" Target="../slideLayouts/slideLayout442.xml"/><Relationship Id="rId25" Type="http://schemas.openxmlformats.org/officeDocument/2006/relationships/slideLayout" Target="../slideLayouts/slideLayout450.xml"/><Relationship Id="rId2" Type="http://schemas.openxmlformats.org/officeDocument/2006/relationships/slideLayout" Target="../slideLayouts/slideLayout427.xml"/><Relationship Id="rId16" Type="http://schemas.openxmlformats.org/officeDocument/2006/relationships/slideLayout" Target="../slideLayouts/slideLayout441.xml"/><Relationship Id="rId20" Type="http://schemas.openxmlformats.org/officeDocument/2006/relationships/slideLayout" Target="../slideLayouts/slideLayout445.xml"/><Relationship Id="rId29" Type="http://schemas.openxmlformats.org/officeDocument/2006/relationships/slideLayout" Target="../slideLayouts/slideLayout454.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24" Type="http://schemas.openxmlformats.org/officeDocument/2006/relationships/slideLayout" Target="../slideLayouts/slideLayout449.xml"/><Relationship Id="rId32" Type="http://schemas.openxmlformats.org/officeDocument/2006/relationships/theme" Target="../theme/theme15.xml"/><Relationship Id="rId5" Type="http://schemas.openxmlformats.org/officeDocument/2006/relationships/slideLayout" Target="../slideLayouts/slideLayout430.xml"/><Relationship Id="rId15" Type="http://schemas.openxmlformats.org/officeDocument/2006/relationships/slideLayout" Target="../slideLayouts/slideLayout440.xml"/><Relationship Id="rId23" Type="http://schemas.openxmlformats.org/officeDocument/2006/relationships/slideLayout" Target="../slideLayouts/slideLayout448.xml"/><Relationship Id="rId28" Type="http://schemas.openxmlformats.org/officeDocument/2006/relationships/slideLayout" Target="../slideLayouts/slideLayout453.xml"/><Relationship Id="rId10" Type="http://schemas.openxmlformats.org/officeDocument/2006/relationships/slideLayout" Target="../slideLayouts/slideLayout435.xml"/><Relationship Id="rId19" Type="http://schemas.openxmlformats.org/officeDocument/2006/relationships/slideLayout" Target="../slideLayouts/slideLayout444.xml"/><Relationship Id="rId31" Type="http://schemas.openxmlformats.org/officeDocument/2006/relationships/slideLayout" Target="../slideLayouts/slideLayout456.xml"/><Relationship Id="rId4" Type="http://schemas.openxmlformats.org/officeDocument/2006/relationships/slideLayout" Target="../slideLayouts/slideLayout429.xml"/><Relationship Id="rId9" Type="http://schemas.openxmlformats.org/officeDocument/2006/relationships/slideLayout" Target="../slideLayouts/slideLayout434.xml"/><Relationship Id="rId14" Type="http://schemas.openxmlformats.org/officeDocument/2006/relationships/slideLayout" Target="../slideLayouts/slideLayout439.xml"/><Relationship Id="rId22" Type="http://schemas.openxmlformats.org/officeDocument/2006/relationships/slideLayout" Target="../slideLayouts/slideLayout447.xml"/><Relationship Id="rId27" Type="http://schemas.openxmlformats.org/officeDocument/2006/relationships/slideLayout" Target="../slideLayouts/slideLayout452.xml"/><Relationship Id="rId30" Type="http://schemas.openxmlformats.org/officeDocument/2006/relationships/slideLayout" Target="../slideLayouts/slideLayout4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34" Type="http://schemas.openxmlformats.org/officeDocument/2006/relationships/oleObject" Target="../embeddings/oleObject2.bin"/><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tags" Target="../tags/tag3.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vmlDrawing" Target="../drawings/vmlDrawing2.v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34" Type="http://schemas.openxmlformats.org/officeDocument/2006/relationships/oleObject" Target="../embeddings/oleObject3.bin"/><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tags" Target="../tags/tag4.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vmlDrawing" Target="../drawings/vmlDrawing3.v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theme" Target="../theme/theme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34" Type="http://schemas.openxmlformats.org/officeDocument/2006/relationships/oleObject" Target="../embeddings/oleObject4.bin"/><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tags" Target="../tags/tag5.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slideLayout" Target="../slideLayouts/slideLayout119.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vmlDrawing" Target="../drawings/vmlDrawing4.v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theme" Target="../theme/theme4.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34" Type="http://schemas.openxmlformats.org/officeDocument/2006/relationships/oleObject" Target="../embeddings/oleObject5.bin"/><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33" Type="http://schemas.openxmlformats.org/officeDocument/2006/relationships/tags" Target="../tags/tag6.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29" Type="http://schemas.openxmlformats.org/officeDocument/2006/relationships/slideLayout" Target="../slideLayouts/slideLayout149.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32" Type="http://schemas.openxmlformats.org/officeDocument/2006/relationships/vmlDrawing" Target="../drawings/vmlDrawing5.v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slideLayout" Target="../slideLayouts/slideLayout148.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31" Type="http://schemas.openxmlformats.org/officeDocument/2006/relationships/theme" Target="../theme/theme5.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30" Type="http://schemas.openxmlformats.org/officeDocument/2006/relationships/slideLayout" Target="../slideLayouts/slideLayout150.xml"/><Relationship Id="rId35"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26" Type="http://schemas.openxmlformats.org/officeDocument/2006/relationships/slideLayout" Target="../slideLayouts/slideLayout176.xml"/><Relationship Id="rId3" Type="http://schemas.openxmlformats.org/officeDocument/2006/relationships/slideLayout" Target="../slideLayouts/slideLayout153.xml"/><Relationship Id="rId21" Type="http://schemas.openxmlformats.org/officeDocument/2006/relationships/slideLayout" Target="../slideLayouts/slideLayout171.xml"/><Relationship Id="rId34" Type="http://schemas.openxmlformats.org/officeDocument/2006/relationships/oleObject" Target="../embeddings/oleObject6.bin"/><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5" Type="http://schemas.openxmlformats.org/officeDocument/2006/relationships/slideLayout" Target="../slideLayouts/slideLayout175.xml"/><Relationship Id="rId33" Type="http://schemas.openxmlformats.org/officeDocument/2006/relationships/tags" Target="../tags/tag7.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29" Type="http://schemas.openxmlformats.org/officeDocument/2006/relationships/slideLayout" Target="../slideLayouts/slideLayout179.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24" Type="http://schemas.openxmlformats.org/officeDocument/2006/relationships/slideLayout" Target="../slideLayouts/slideLayout174.xml"/><Relationship Id="rId32" Type="http://schemas.openxmlformats.org/officeDocument/2006/relationships/vmlDrawing" Target="../drawings/vmlDrawing6.v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23" Type="http://schemas.openxmlformats.org/officeDocument/2006/relationships/slideLayout" Target="../slideLayouts/slideLayout173.xml"/><Relationship Id="rId28" Type="http://schemas.openxmlformats.org/officeDocument/2006/relationships/slideLayout" Target="../slideLayouts/slideLayout178.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31" Type="http://schemas.openxmlformats.org/officeDocument/2006/relationships/theme" Target="../theme/theme6.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slideLayout" Target="../slideLayouts/slideLayout172.xml"/><Relationship Id="rId27" Type="http://schemas.openxmlformats.org/officeDocument/2006/relationships/slideLayout" Target="../slideLayouts/slideLayout177.xml"/><Relationship Id="rId30" Type="http://schemas.openxmlformats.org/officeDocument/2006/relationships/slideLayout" Target="../slideLayouts/slideLayout180.xml"/><Relationship Id="rId35" Type="http://schemas.openxmlformats.org/officeDocument/2006/relationships/image" Target="../media/image1.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26" Type="http://schemas.openxmlformats.org/officeDocument/2006/relationships/slideLayout" Target="../slideLayouts/slideLayout206.xml"/><Relationship Id="rId3" Type="http://schemas.openxmlformats.org/officeDocument/2006/relationships/slideLayout" Target="../slideLayouts/slideLayout183.xml"/><Relationship Id="rId21" Type="http://schemas.openxmlformats.org/officeDocument/2006/relationships/slideLayout" Target="../slideLayouts/slideLayout201.xml"/><Relationship Id="rId34" Type="http://schemas.openxmlformats.org/officeDocument/2006/relationships/vmlDrawing" Target="../drawings/vmlDrawing7.v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5" Type="http://schemas.openxmlformats.org/officeDocument/2006/relationships/slideLayout" Target="../slideLayouts/slideLayout205.xml"/><Relationship Id="rId33" Type="http://schemas.openxmlformats.org/officeDocument/2006/relationships/theme" Target="../theme/theme7.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slideLayout" Target="../slideLayouts/slideLayout200.xml"/><Relationship Id="rId29" Type="http://schemas.openxmlformats.org/officeDocument/2006/relationships/slideLayout" Target="../slideLayouts/slideLayout209.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24" Type="http://schemas.openxmlformats.org/officeDocument/2006/relationships/slideLayout" Target="../slideLayouts/slideLayout204.xml"/><Relationship Id="rId32" Type="http://schemas.openxmlformats.org/officeDocument/2006/relationships/slideLayout" Target="../slideLayouts/slideLayout212.xml"/><Relationship Id="rId37" Type="http://schemas.openxmlformats.org/officeDocument/2006/relationships/image" Target="../media/image1.emf"/><Relationship Id="rId5" Type="http://schemas.openxmlformats.org/officeDocument/2006/relationships/slideLayout" Target="../slideLayouts/slideLayout185.xml"/><Relationship Id="rId15" Type="http://schemas.openxmlformats.org/officeDocument/2006/relationships/slideLayout" Target="../slideLayouts/slideLayout195.xml"/><Relationship Id="rId23" Type="http://schemas.openxmlformats.org/officeDocument/2006/relationships/slideLayout" Target="../slideLayouts/slideLayout203.xml"/><Relationship Id="rId28" Type="http://schemas.openxmlformats.org/officeDocument/2006/relationships/slideLayout" Target="../slideLayouts/slideLayout208.xml"/><Relationship Id="rId36" Type="http://schemas.openxmlformats.org/officeDocument/2006/relationships/oleObject" Target="../embeddings/oleObject7.bin"/><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31" Type="http://schemas.openxmlformats.org/officeDocument/2006/relationships/slideLayout" Target="../slideLayouts/slideLayout211.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slideLayout" Target="../slideLayouts/slideLayout202.xml"/><Relationship Id="rId27" Type="http://schemas.openxmlformats.org/officeDocument/2006/relationships/slideLayout" Target="../slideLayouts/slideLayout207.xml"/><Relationship Id="rId30" Type="http://schemas.openxmlformats.org/officeDocument/2006/relationships/slideLayout" Target="../slideLayouts/slideLayout210.xml"/><Relationship Id="rId35" Type="http://schemas.openxmlformats.org/officeDocument/2006/relationships/tags" Target="../tags/tag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18" Type="http://schemas.openxmlformats.org/officeDocument/2006/relationships/slideLayout" Target="../slideLayouts/slideLayout230.xml"/><Relationship Id="rId26" Type="http://schemas.openxmlformats.org/officeDocument/2006/relationships/slideLayout" Target="../slideLayouts/slideLayout238.xml"/><Relationship Id="rId3" Type="http://schemas.openxmlformats.org/officeDocument/2006/relationships/slideLayout" Target="../slideLayouts/slideLayout215.xml"/><Relationship Id="rId21" Type="http://schemas.openxmlformats.org/officeDocument/2006/relationships/slideLayout" Target="../slideLayouts/slideLayout233.xml"/><Relationship Id="rId34" Type="http://schemas.openxmlformats.org/officeDocument/2006/relationships/tags" Target="../tags/tag9.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5" Type="http://schemas.openxmlformats.org/officeDocument/2006/relationships/slideLayout" Target="../slideLayouts/slideLayout237.xml"/><Relationship Id="rId33" Type="http://schemas.openxmlformats.org/officeDocument/2006/relationships/vmlDrawing" Target="../drawings/vmlDrawing8.vml"/><Relationship Id="rId2" Type="http://schemas.openxmlformats.org/officeDocument/2006/relationships/slideLayout" Target="../slideLayouts/slideLayout214.xml"/><Relationship Id="rId16" Type="http://schemas.openxmlformats.org/officeDocument/2006/relationships/slideLayout" Target="../slideLayouts/slideLayout228.xml"/><Relationship Id="rId20" Type="http://schemas.openxmlformats.org/officeDocument/2006/relationships/slideLayout" Target="../slideLayouts/slideLayout232.xml"/><Relationship Id="rId29" Type="http://schemas.openxmlformats.org/officeDocument/2006/relationships/slideLayout" Target="../slideLayouts/slideLayout241.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24" Type="http://schemas.openxmlformats.org/officeDocument/2006/relationships/slideLayout" Target="../slideLayouts/slideLayout236.xml"/><Relationship Id="rId32" Type="http://schemas.openxmlformats.org/officeDocument/2006/relationships/theme" Target="../theme/theme8.xml"/><Relationship Id="rId5" Type="http://schemas.openxmlformats.org/officeDocument/2006/relationships/slideLayout" Target="../slideLayouts/slideLayout217.xml"/><Relationship Id="rId15" Type="http://schemas.openxmlformats.org/officeDocument/2006/relationships/slideLayout" Target="../slideLayouts/slideLayout227.xml"/><Relationship Id="rId23" Type="http://schemas.openxmlformats.org/officeDocument/2006/relationships/slideLayout" Target="../slideLayouts/slideLayout235.xml"/><Relationship Id="rId28" Type="http://schemas.openxmlformats.org/officeDocument/2006/relationships/slideLayout" Target="../slideLayouts/slideLayout240.xml"/><Relationship Id="rId36" Type="http://schemas.openxmlformats.org/officeDocument/2006/relationships/image" Target="../media/image1.emf"/><Relationship Id="rId10" Type="http://schemas.openxmlformats.org/officeDocument/2006/relationships/slideLayout" Target="../slideLayouts/slideLayout222.xml"/><Relationship Id="rId19" Type="http://schemas.openxmlformats.org/officeDocument/2006/relationships/slideLayout" Target="../slideLayouts/slideLayout231.xml"/><Relationship Id="rId31" Type="http://schemas.openxmlformats.org/officeDocument/2006/relationships/slideLayout" Target="../slideLayouts/slideLayout243.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 Id="rId22" Type="http://schemas.openxmlformats.org/officeDocument/2006/relationships/slideLayout" Target="../slideLayouts/slideLayout234.xml"/><Relationship Id="rId27" Type="http://schemas.openxmlformats.org/officeDocument/2006/relationships/slideLayout" Target="../slideLayouts/slideLayout239.xml"/><Relationship Id="rId30" Type="http://schemas.openxmlformats.org/officeDocument/2006/relationships/slideLayout" Target="../slideLayouts/slideLayout242.xml"/><Relationship Id="rId35" Type="http://schemas.openxmlformats.org/officeDocument/2006/relationships/oleObject" Target="../embeddings/oleObject8.bin"/></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18" Type="http://schemas.openxmlformats.org/officeDocument/2006/relationships/slideLayout" Target="../slideLayouts/slideLayout261.xml"/><Relationship Id="rId26" Type="http://schemas.openxmlformats.org/officeDocument/2006/relationships/slideLayout" Target="../slideLayouts/slideLayout269.xml"/><Relationship Id="rId3" Type="http://schemas.openxmlformats.org/officeDocument/2006/relationships/slideLayout" Target="../slideLayouts/slideLayout246.xml"/><Relationship Id="rId21" Type="http://schemas.openxmlformats.org/officeDocument/2006/relationships/slideLayout" Target="../slideLayouts/slideLayout264.xml"/><Relationship Id="rId34" Type="http://schemas.openxmlformats.org/officeDocument/2006/relationships/tags" Target="../tags/tag10.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17" Type="http://schemas.openxmlformats.org/officeDocument/2006/relationships/slideLayout" Target="../slideLayouts/slideLayout260.xml"/><Relationship Id="rId25" Type="http://schemas.openxmlformats.org/officeDocument/2006/relationships/slideLayout" Target="../slideLayouts/slideLayout268.xml"/><Relationship Id="rId33" Type="http://schemas.openxmlformats.org/officeDocument/2006/relationships/vmlDrawing" Target="../drawings/vmlDrawing9.vml"/><Relationship Id="rId2" Type="http://schemas.openxmlformats.org/officeDocument/2006/relationships/slideLayout" Target="../slideLayouts/slideLayout245.xml"/><Relationship Id="rId16" Type="http://schemas.openxmlformats.org/officeDocument/2006/relationships/slideLayout" Target="../slideLayouts/slideLayout259.xml"/><Relationship Id="rId20" Type="http://schemas.openxmlformats.org/officeDocument/2006/relationships/slideLayout" Target="../slideLayouts/slideLayout263.xml"/><Relationship Id="rId29" Type="http://schemas.openxmlformats.org/officeDocument/2006/relationships/slideLayout" Target="../slideLayouts/slideLayout272.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24" Type="http://schemas.openxmlformats.org/officeDocument/2006/relationships/slideLayout" Target="../slideLayouts/slideLayout267.xml"/><Relationship Id="rId32" Type="http://schemas.openxmlformats.org/officeDocument/2006/relationships/theme" Target="../theme/theme9.xml"/><Relationship Id="rId5" Type="http://schemas.openxmlformats.org/officeDocument/2006/relationships/slideLayout" Target="../slideLayouts/slideLayout248.xml"/><Relationship Id="rId15" Type="http://schemas.openxmlformats.org/officeDocument/2006/relationships/slideLayout" Target="../slideLayouts/slideLayout258.xml"/><Relationship Id="rId23" Type="http://schemas.openxmlformats.org/officeDocument/2006/relationships/slideLayout" Target="../slideLayouts/slideLayout266.xml"/><Relationship Id="rId28" Type="http://schemas.openxmlformats.org/officeDocument/2006/relationships/slideLayout" Target="../slideLayouts/slideLayout271.xml"/><Relationship Id="rId36" Type="http://schemas.openxmlformats.org/officeDocument/2006/relationships/image" Target="../media/image1.emf"/><Relationship Id="rId10" Type="http://schemas.openxmlformats.org/officeDocument/2006/relationships/slideLayout" Target="../slideLayouts/slideLayout253.xml"/><Relationship Id="rId19" Type="http://schemas.openxmlformats.org/officeDocument/2006/relationships/slideLayout" Target="../slideLayouts/slideLayout262.xml"/><Relationship Id="rId31" Type="http://schemas.openxmlformats.org/officeDocument/2006/relationships/slideLayout" Target="../slideLayouts/slideLayout274.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slideLayout" Target="../slideLayouts/slideLayout257.xml"/><Relationship Id="rId22" Type="http://schemas.openxmlformats.org/officeDocument/2006/relationships/slideLayout" Target="../slideLayouts/slideLayout265.xml"/><Relationship Id="rId27" Type="http://schemas.openxmlformats.org/officeDocument/2006/relationships/slideLayout" Target="../slideLayouts/slideLayout270.xml"/><Relationship Id="rId30" Type="http://schemas.openxmlformats.org/officeDocument/2006/relationships/slideLayout" Target="../slideLayouts/slideLayout273.xml"/><Relationship Id="rId35" Type="http://schemas.openxmlformats.org/officeDocument/2006/relationships/oleObject" Target="../embeddings/oleObject9.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441859" y="7138987"/>
            <a:ext cx="4294054" cy="269875"/>
          </a:xfrm>
          <a:prstGeom prst="rect">
            <a:avLst/>
          </a:prstGeom>
        </p:spPr>
        <p:txBody>
          <a:bodyPr vert="horz" lIns="0" tIns="0" rIns="0" bIns="0" rtlCol="0" anchor="t" anchorCtr="0"/>
          <a:lstStyle>
            <a:lvl1pPr algn="r">
              <a:defRPr sz="700">
                <a:solidFill>
                  <a:schemeClr val="tx1"/>
                </a:solidFill>
              </a:defRPr>
            </a:lvl1pPr>
          </a:lstStyle>
          <a:p>
            <a:r>
              <a:rPr lang="en-GB" smtClean="0"/>
              <a:t>DRAFT: Prudential TCFD Readiness Report </a:t>
            </a:r>
            <a:endParaRPr lang="en-GB" dirty="0"/>
          </a:p>
        </p:txBody>
      </p:sp>
      <p:graphicFrame>
        <p:nvGraphicFramePr>
          <p:cNvPr id="4" name="Object 3" hidden="1"/>
          <p:cNvGraphicFramePr>
            <a:graphicFrameLocks noChangeAspect="1"/>
          </p:cNvGraphicFramePr>
          <p:nvPr>
            <p:custDataLst>
              <p:tags r:id="rId33"/>
            </p:custDataLst>
            <p:extLst>
              <p:ext uri="{D42A27DB-BD31-4B8C-83A1-F6EECF244321}">
                <p14:modId xmlns:p14="http://schemas.microsoft.com/office/powerpoint/2010/main" val="166891810"/>
              </p:ext>
            </p:extLst>
          </p:nvPr>
        </p:nvGraphicFramePr>
        <p:xfrm>
          <a:off x="1859" y="1757"/>
          <a:ext cx="1856" cy="1750"/>
        </p:xfrm>
        <a:graphic>
          <a:graphicData uri="http://schemas.openxmlformats.org/presentationml/2006/ole">
            <mc:AlternateContent xmlns:mc="http://schemas.openxmlformats.org/markup-compatibility/2006">
              <mc:Choice xmlns:v="urn:schemas-microsoft-com:vml" Requires="v">
                <p:oleObj spid="_x0000_s19187" name="think-cell Slide" r:id="rId34" imgW="270" imgH="270" progId="TCLayout.ActiveDocument.1">
                  <p:embed/>
                </p:oleObj>
              </mc:Choice>
              <mc:Fallback>
                <p:oleObj name="think-cell Slide" r:id="rId34" imgW="270" imgH="270" progId="TCLayout.ActiveDocument.1">
                  <p:embed/>
                  <p:pic>
                    <p:nvPicPr>
                      <p:cNvPr id="0" name=""/>
                      <p:cNvPicPr/>
                      <p:nvPr/>
                    </p:nvPicPr>
                    <p:blipFill>
                      <a:blip r:embed="rId35"/>
                      <a:stretch>
                        <a:fillRect/>
                      </a:stretch>
                    </p:blipFill>
                    <p:spPr>
                      <a:xfrm>
                        <a:off x="1859" y="1757"/>
                        <a:ext cx="1856" cy="1750"/>
                      </a:xfrm>
                      <a:prstGeom prst="rect">
                        <a:avLst/>
                      </a:prstGeom>
                    </p:spPr>
                  </p:pic>
                </p:oleObj>
              </mc:Fallback>
            </mc:AlternateContent>
          </a:graphicData>
        </a:graphic>
      </p:graphicFrame>
      <p:sp>
        <p:nvSpPr>
          <p:cNvPr id="2" name="Title Placeholder 1"/>
          <p:cNvSpPr>
            <a:spLocks noGrp="1"/>
          </p:cNvSpPr>
          <p:nvPr>
            <p:ph type="title"/>
          </p:nvPr>
        </p:nvSpPr>
        <p:spPr bwMode="gray">
          <a:xfrm>
            <a:off x="433388" y="349986"/>
            <a:ext cx="9823450" cy="762967"/>
          </a:xfrm>
          <a:prstGeom prst="rect">
            <a:avLst/>
          </a:prstGeom>
        </p:spPr>
        <p:txBody>
          <a:bodyPr vert="horz" lIns="0" tIns="0" rIns="0" bIns="0" rtlCol="0" anchor="t" anchorCtr="0">
            <a:noAutofit/>
          </a:bodyPr>
          <a:lstStyle/>
          <a:p>
            <a:r>
              <a:rPr lang="en-GB" noProof="0" dirty="0" smtClean="0"/>
              <a:t>Click to edit Master title style</a:t>
            </a:r>
            <a:endParaRPr lang="en-GB" noProof="0" dirty="0"/>
          </a:p>
        </p:txBody>
      </p:sp>
      <p:sp>
        <p:nvSpPr>
          <p:cNvPr id="19" name="Text Placeholder 18"/>
          <p:cNvSpPr>
            <a:spLocks noGrp="1"/>
          </p:cNvSpPr>
          <p:nvPr>
            <p:ph type="body" idx="1"/>
          </p:nvPr>
        </p:nvSpPr>
        <p:spPr>
          <a:xfrm>
            <a:off x="433388" y="1835673"/>
            <a:ext cx="9823450" cy="5199026"/>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TextBox 2"/>
          <p:cNvSpPr txBox="1"/>
          <p:nvPr userDrawn="1"/>
        </p:nvSpPr>
        <p:spPr>
          <a:xfrm>
            <a:off x="9986759" y="7138988"/>
            <a:ext cx="270079" cy="108363"/>
          </a:xfrm>
          <a:prstGeom prst="rect">
            <a:avLst/>
          </a:prstGeom>
          <a:noFill/>
        </p:spPr>
        <p:txBody>
          <a:bodyPr wrap="square" lIns="0" tIns="0" rIns="0" bIns="0" rtlCol="0">
            <a:noAutofit/>
          </a:bodyPr>
          <a:lstStyle/>
          <a:p>
            <a:pPr marL="0" indent="0" algn="r">
              <a:spcBef>
                <a:spcPts val="650"/>
              </a:spcBef>
              <a:buSzPct val="100000"/>
              <a:buFont typeface="Arial"/>
              <a:buNone/>
            </a:pPr>
            <a:fld id="{C58DF478-B544-4ED8-9ED4-6A2648E2D233}" type="slidenum">
              <a:rPr lang="en-GB" sz="704" noProof="0" smtClean="0">
                <a:solidFill>
                  <a:schemeClr val="tx1"/>
                </a:solidFill>
              </a:rPr>
              <a:pPr marL="0" indent="0" algn="r">
                <a:spcBef>
                  <a:spcPts val="650"/>
                </a:spcBef>
                <a:buSzPct val="100000"/>
                <a:buFont typeface="Arial"/>
                <a:buNone/>
              </a:pPr>
              <a:t>‹#›</a:t>
            </a:fld>
            <a:endParaRPr lang="en-GB" sz="704" noProof="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3702" r:id="rId1"/>
    <p:sldLayoutId id="2147483757" r:id="rId2"/>
    <p:sldLayoutId id="2147483713" r:id="rId3"/>
    <p:sldLayoutId id="2147483753" r:id="rId4"/>
    <p:sldLayoutId id="2147483754" r:id="rId5"/>
    <p:sldLayoutId id="2147483679" r:id="rId6"/>
    <p:sldLayoutId id="2147483712" r:id="rId7"/>
    <p:sldLayoutId id="2147483678" r:id="rId8"/>
    <p:sldLayoutId id="2147483681" r:id="rId9"/>
    <p:sldLayoutId id="2147483735" r:id="rId10"/>
    <p:sldLayoutId id="2147483699" r:id="rId11"/>
    <p:sldLayoutId id="2147483714" r:id="rId12"/>
    <p:sldLayoutId id="2147483697" r:id="rId13"/>
    <p:sldLayoutId id="2147483715" r:id="rId14"/>
    <p:sldLayoutId id="2147483716" r:id="rId15"/>
    <p:sldLayoutId id="2147483717" r:id="rId16"/>
    <p:sldLayoutId id="2147483718" r:id="rId17"/>
    <p:sldLayoutId id="2147483728" r:id="rId18"/>
    <p:sldLayoutId id="2147483720" r:id="rId19"/>
    <p:sldLayoutId id="2147483721" r:id="rId20"/>
    <p:sldLayoutId id="2147483722" r:id="rId21"/>
    <p:sldLayoutId id="2147483695" r:id="rId22"/>
    <p:sldLayoutId id="2147483751" r:id="rId23"/>
    <p:sldLayoutId id="2147483724" r:id="rId24"/>
    <p:sldLayoutId id="2147483725" r:id="rId25"/>
    <p:sldLayoutId id="2147483726" r:id="rId26"/>
    <p:sldLayoutId id="2147483698" r:id="rId27"/>
    <p:sldLayoutId id="2147483752" r:id="rId28"/>
    <p:sldLayoutId id="2147483696" r:id="rId29"/>
    <p:sldLayoutId id="2147483756" r:id="rId30"/>
  </p:sldLayoutIdLst>
  <p:transition>
    <p:fade/>
  </p:transition>
  <p:hf sldNum="0" hdr="0" ftr="0" dt="0"/>
  <p:txStyles>
    <p:titleStyle>
      <a:lvl1pPr algn="l" defTabSz="990571" rtl="0" eaLnBrk="1" latinLnBrk="0" hangingPunct="1">
        <a:spcBef>
          <a:spcPct val="0"/>
        </a:spcBef>
        <a:buNone/>
        <a:defRPr sz="2000" kern="1200">
          <a:solidFill>
            <a:schemeClr val="tx1"/>
          </a:solidFill>
          <a:latin typeface="+mj-lt"/>
          <a:ea typeface="+mj-ea"/>
          <a:cs typeface="+mj-cs"/>
        </a:defRPr>
      </a:lvl1pPr>
    </p:titleStyle>
    <p:bodyStyle>
      <a:lvl1pPr marL="0" indent="0" algn="l" defTabSz="990571" rtl="0" eaLnBrk="1" latinLnBrk="0" hangingPunct="1">
        <a:spcBef>
          <a:spcPts val="0"/>
        </a:spcBef>
        <a:spcAft>
          <a:spcPts val="1083"/>
        </a:spcAft>
        <a:buSzPct val="100000"/>
        <a:buFont typeface="Arial" panose="020B0604020202020204" pitchFamily="34" charset="0"/>
        <a:buChar char="​"/>
        <a:defRPr sz="1000" b="0" kern="1200">
          <a:solidFill>
            <a:schemeClr val="tx1"/>
          </a:solidFill>
          <a:latin typeface="+mn-lt"/>
          <a:ea typeface="+mn-ea"/>
          <a:cs typeface="+mn-cs"/>
        </a:defRPr>
      </a:lvl1pPr>
      <a:lvl2pPr marL="0" indent="0" algn="l" defTabSz="990571" rtl="0" eaLnBrk="1" latinLnBrk="0" hangingPunct="1">
        <a:spcBef>
          <a:spcPts val="0"/>
        </a:spcBef>
        <a:spcAft>
          <a:spcPts val="1083"/>
        </a:spcAft>
        <a:buClrTx/>
        <a:buSzPct val="100000"/>
        <a:buFont typeface="Arial" panose="020B0604020202020204" pitchFamily="34" charset="0"/>
        <a:buChar char="​"/>
        <a:defRPr lang="en-US" sz="1000" b="1" kern="1200" dirty="0" smtClean="0">
          <a:solidFill>
            <a:schemeClr val="tx1"/>
          </a:solidFill>
          <a:latin typeface="+mn-lt"/>
          <a:ea typeface="+mn-ea"/>
          <a:cs typeface="+mn-cs"/>
        </a:defRPr>
      </a:lvl2pPr>
      <a:lvl3pPr marL="191094" indent="-191094" algn="l" defTabSz="990571" rtl="0" eaLnBrk="1" latinLnBrk="0" hangingPunct="1">
        <a:spcBef>
          <a:spcPts val="0"/>
        </a:spcBef>
        <a:spcAft>
          <a:spcPts val="1083"/>
        </a:spcAft>
        <a:buClrTx/>
        <a:buSzPct val="100000"/>
        <a:buFont typeface="Arial" panose="020B0604020202020204" pitchFamily="34" charset="0"/>
        <a:buChar char="•"/>
        <a:defRPr lang="en-US" sz="1000" kern="1200" dirty="0" smtClean="0">
          <a:solidFill>
            <a:schemeClr val="tx1"/>
          </a:solidFill>
          <a:latin typeface="+mn-lt"/>
          <a:ea typeface="+mn-ea"/>
          <a:cs typeface="+mn-cs"/>
        </a:defRPr>
      </a:lvl3pPr>
      <a:lvl4pPr marL="386089" indent="-191094" algn="l" defTabSz="990571" rtl="0" eaLnBrk="1" latinLnBrk="0" hangingPunct="1">
        <a:spcBef>
          <a:spcPts val="0"/>
        </a:spcBef>
        <a:spcAft>
          <a:spcPts val="1083"/>
        </a:spcAft>
        <a:buClrTx/>
        <a:buSzPct val="100000"/>
        <a:buFont typeface="Verdana" panose="020B0604030504040204" pitchFamily="34" charset="0"/>
        <a:buChar char="−"/>
        <a:defRPr lang="en-US" sz="1000" kern="1200" baseline="0" dirty="0" smtClean="0">
          <a:solidFill>
            <a:schemeClr val="tx1"/>
          </a:solidFill>
          <a:latin typeface="+mn-lt"/>
          <a:ea typeface="+mn-ea"/>
          <a:cs typeface="+mn-cs"/>
        </a:defRPr>
      </a:lvl4pPr>
      <a:lvl5pPr marL="577182" indent="-191094" algn="l" defTabSz="865030" rtl="0" eaLnBrk="1" latinLnBrk="0" hangingPunct="1">
        <a:spcBef>
          <a:spcPts val="0"/>
        </a:spcBef>
        <a:spcAft>
          <a:spcPts val="1083"/>
        </a:spcAft>
        <a:buClrTx/>
        <a:buSzPct val="100000"/>
        <a:buFont typeface="Verdana" panose="020B0604030504040204" pitchFamily="34" charset="0"/>
        <a:buChar char="−"/>
        <a:tabLst/>
        <a:defRPr lang="en-US" sz="1000" kern="1200" baseline="0" dirty="0" smtClean="0">
          <a:solidFill>
            <a:schemeClr val="tx1"/>
          </a:solidFill>
          <a:latin typeface="+mn-lt"/>
          <a:ea typeface="+mn-ea"/>
          <a:cs typeface="+mn-cs"/>
        </a:defRPr>
      </a:lvl5pPr>
      <a:lvl6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6pPr>
      <a:lvl7pPr marL="577182" indent="-191094" algn="l" defTabSz="990571" rtl="0" eaLnBrk="1" latinLnBrk="0" hangingPunct="1">
        <a:spcBef>
          <a:spcPts val="0"/>
        </a:spcBef>
        <a:spcAft>
          <a:spcPts val="1083"/>
        </a:spcAft>
        <a:buFont typeface="Verdana" panose="020B0604030504040204" pitchFamily="34" charset="0"/>
        <a:buChar char="−"/>
        <a:defRPr sz="1000" kern="1200">
          <a:solidFill>
            <a:schemeClr val="tx1"/>
          </a:solidFill>
          <a:latin typeface="+mn-lt"/>
          <a:ea typeface="+mn-ea"/>
          <a:cs typeface="+mn-cs"/>
        </a:defRPr>
      </a:lvl7pPr>
      <a:lvl8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8pPr>
      <a:lvl9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9pPr>
    </p:bodyStyle>
    <p:otherStyle>
      <a:defPPr>
        <a:defRPr lang="en-US"/>
      </a:defPPr>
      <a:lvl1pPr marL="0" algn="l" defTabSz="990571" rtl="0" eaLnBrk="1" latinLnBrk="0" hangingPunct="1">
        <a:defRPr sz="1950" kern="1200">
          <a:solidFill>
            <a:schemeClr val="tx1"/>
          </a:solidFill>
          <a:latin typeface="+mn-lt"/>
          <a:ea typeface="+mn-ea"/>
          <a:cs typeface="+mn-cs"/>
        </a:defRPr>
      </a:lvl1pPr>
      <a:lvl2pPr marL="495286" algn="l" defTabSz="990571" rtl="0" eaLnBrk="1" latinLnBrk="0" hangingPunct="1">
        <a:defRPr sz="1950" kern="1200">
          <a:solidFill>
            <a:schemeClr val="tx1"/>
          </a:solidFill>
          <a:latin typeface="+mn-lt"/>
          <a:ea typeface="+mn-ea"/>
          <a:cs typeface="+mn-cs"/>
        </a:defRPr>
      </a:lvl2pPr>
      <a:lvl3pPr marL="990571" algn="l" defTabSz="990571" rtl="0" eaLnBrk="1" latinLnBrk="0" hangingPunct="1">
        <a:defRPr sz="1950" kern="1200">
          <a:solidFill>
            <a:schemeClr val="tx1"/>
          </a:solidFill>
          <a:latin typeface="+mn-lt"/>
          <a:ea typeface="+mn-ea"/>
          <a:cs typeface="+mn-cs"/>
        </a:defRPr>
      </a:lvl3pPr>
      <a:lvl4pPr marL="1485856" algn="l" defTabSz="990571" rtl="0" eaLnBrk="1" latinLnBrk="0" hangingPunct="1">
        <a:defRPr sz="1950" kern="1200">
          <a:solidFill>
            <a:schemeClr val="tx1"/>
          </a:solidFill>
          <a:latin typeface="+mn-lt"/>
          <a:ea typeface="+mn-ea"/>
          <a:cs typeface="+mn-cs"/>
        </a:defRPr>
      </a:lvl4pPr>
      <a:lvl5pPr marL="1981140" algn="l" defTabSz="990571" rtl="0" eaLnBrk="1" latinLnBrk="0" hangingPunct="1">
        <a:defRPr sz="1950" kern="1200">
          <a:solidFill>
            <a:schemeClr val="tx1"/>
          </a:solidFill>
          <a:latin typeface="+mn-lt"/>
          <a:ea typeface="+mn-ea"/>
          <a:cs typeface="+mn-cs"/>
        </a:defRPr>
      </a:lvl5pPr>
      <a:lvl6pPr marL="2476426" algn="l" defTabSz="990571" rtl="0" eaLnBrk="1" latinLnBrk="0" hangingPunct="1">
        <a:defRPr sz="1950" kern="1200">
          <a:solidFill>
            <a:schemeClr val="tx1"/>
          </a:solidFill>
          <a:latin typeface="+mn-lt"/>
          <a:ea typeface="+mn-ea"/>
          <a:cs typeface="+mn-cs"/>
        </a:defRPr>
      </a:lvl6pPr>
      <a:lvl7pPr marL="2971711" algn="l" defTabSz="990571" rtl="0" eaLnBrk="1" latinLnBrk="0" hangingPunct="1">
        <a:defRPr sz="1950" kern="1200">
          <a:solidFill>
            <a:schemeClr val="tx1"/>
          </a:solidFill>
          <a:latin typeface="+mn-lt"/>
          <a:ea typeface="+mn-ea"/>
          <a:cs typeface="+mn-cs"/>
        </a:defRPr>
      </a:lvl7pPr>
      <a:lvl8pPr marL="3466995" algn="l" defTabSz="990571" rtl="0" eaLnBrk="1" latinLnBrk="0" hangingPunct="1">
        <a:defRPr sz="1950" kern="1200">
          <a:solidFill>
            <a:schemeClr val="tx1"/>
          </a:solidFill>
          <a:latin typeface="+mn-lt"/>
          <a:ea typeface="+mn-ea"/>
          <a:cs typeface="+mn-cs"/>
        </a:defRPr>
      </a:lvl8pPr>
      <a:lvl9pPr marL="3962281" algn="l" defTabSz="990571" rtl="0" eaLnBrk="1" latinLnBrk="0" hangingPunct="1">
        <a:defRPr sz="19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474" userDrawn="1">
          <p15:clr>
            <a:srgbClr val="F26B43"/>
          </p15:clr>
        </p15:guide>
        <p15:guide id="2" orient="horz" pos="2381" userDrawn="1">
          <p15:clr>
            <a:srgbClr val="F26B43"/>
          </p15:clr>
        </p15:guide>
        <p15:guide id="3" orient="horz" pos="4431" userDrawn="1">
          <p15:clr>
            <a:srgbClr val="F26B43"/>
          </p15:clr>
        </p15:guide>
        <p15:guide id="4" pos="273" userDrawn="1">
          <p15:clr>
            <a:srgbClr val="F26B43"/>
          </p15:clr>
        </p15:guide>
        <p15:guide id="5" pos="6461" userDrawn="1">
          <p15:clr>
            <a:srgbClr val="F26B43"/>
          </p15:clr>
        </p15:guide>
        <p15:guide id="6" orient="horz" pos="1180" userDrawn="1">
          <p15:clr>
            <a:srgbClr val="F26B43"/>
          </p15:clr>
        </p15:guide>
        <p15:guide id="7" orient="horz" pos="220" userDrawn="1">
          <p15:clr>
            <a:srgbClr val="F26B43"/>
          </p15:clr>
        </p15:guide>
        <p15:guide id="8" orient="horz" pos="4497" userDrawn="1">
          <p15:clr>
            <a:srgbClr val="F26B43"/>
          </p15:clr>
        </p15:guide>
        <p15:guide id="10" pos="4361" userDrawn="1">
          <p15:clr>
            <a:srgbClr val="F26B43"/>
          </p15:clr>
        </p15:guide>
        <p15:guide id="11" orient="horz" pos="260" userDrawn="1">
          <p15:clr>
            <a:srgbClr val="F26B43"/>
          </p15:clr>
        </p15:guide>
        <p15:guide id="12" pos="1210" userDrawn="1">
          <p15:clr>
            <a:srgbClr val="F26B43"/>
          </p15:clr>
        </p15:guide>
        <p15:guide id="13" pos="1323" userDrawn="1">
          <p15:clr>
            <a:srgbClr val="F26B43"/>
          </p15:clr>
        </p15:guide>
        <p15:guide id="14" pos="2260" userDrawn="1">
          <p15:clr>
            <a:srgbClr val="F26B43"/>
          </p15:clr>
        </p15:guide>
        <p15:guide id="15" pos="2373" userDrawn="1">
          <p15:clr>
            <a:srgbClr val="F26B43"/>
          </p15:clr>
        </p15:guide>
        <p15:guide id="16" pos="5410" userDrawn="1">
          <p15:clr>
            <a:srgbClr val="F26B43"/>
          </p15:clr>
        </p15:guide>
        <p15:guide id="17" pos="3306" userDrawn="1">
          <p15:clr>
            <a:srgbClr val="F26B43"/>
          </p15:clr>
        </p15:guide>
        <p15:guide id="18" pos="3424" userDrawn="1">
          <p15:clr>
            <a:srgbClr val="F26B43"/>
          </p15:clr>
        </p15:guide>
        <p15:guide id="19" pos="3368" userDrawn="1">
          <p15:clr>
            <a:srgbClr val="F26B43"/>
          </p15:clr>
        </p15:guide>
        <p15:guide id="20" pos="5525" userDrawn="1">
          <p15:clr>
            <a:srgbClr val="F26B43"/>
          </p15:clr>
        </p15:guide>
        <p15:guide id="21" orient="horz" pos="1157" userDrawn="1">
          <p15:clr>
            <a:srgbClr val="F26B43"/>
          </p15:clr>
        </p15:guide>
        <p15:guide id="22" orient="horz" pos="70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441859" y="7138987"/>
            <a:ext cx="4294054" cy="269875"/>
          </a:xfrm>
          <a:prstGeom prst="rect">
            <a:avLst/>
          </a:prstGeom>
        </p:spPr>
        <p:txBody>
          <a:bodyPr vert="horz" lIns="0" tIns="0" rIns="0" bIns="0" rtlCol="0" anchor="t" anchorCtr="0"/>
          <a:lstStyle>
            <a:lvl1pPr algn="r">
              <a:defRPr sz="700">
                <a:solidFill>
                  <a:schemeClr val="tx1"/>
                </a:solidFill>
              </a:defRPr>
            </a:lvl1pPr>
          </a:lstStyle>
          <a:p>
            <a:r>
              <a:rPr lang="en-GB" smtClean="0">
                <a:solidFill>
                  <a:srgbClr val="000000"/>
                </a:solidFill>
              </a:rPr>
              <a:t>DRAFT: Prudential TCFD Readiness Report </a:t>
            </a:r>
            <a:endParaRPr lang="en-GB" dirty="0">
              <a:solidFill>
                <a:srgbClr val="000000"/>
              </a:solidFill>
            </a:endParaRPr>
          </a:p>
        </p:txBody>
      </p:sp>
      <p:graphicFrame>
        <p:nvGraphicFramePr>
          <p:cNvPr id="4" name="Object 3" hidden="1"/>
          <p:cNvGraphicFramePr>
            <a:graphicFrameLocks noChangeAspect="1"/>
          </p:cNvGraphicFramePr>
          <p:nvPr>
            <p:custDataLst>
              <p:tags r:id="rId33"/>
            </p:custDataLst>
            <p:extLst/>
          </p:nvPr>
        </p:nvGraphicFramePr>
        <p:xfrm>
          <a:off x="1859" y="1757"/>
          <a:ext cx="1856" cy="1750"/>
        </p:xfrm>
        <a:graphic>
          <a:graphicData uri="http://schemas.openxmlformats.org/presentationml/2006/ole">
            <mc:AlternateContent xmlns:mc="http://schemas.openxmlformats.org/markup-compatibility/2006">
              <mc:Choice xmlns:v="urn:schemas-microsoft-com:vml" Requires="v">
                <p:oleObj spid="_x0000_s28918" name="think-cell Slide" r:id="rId34" imgW="270" imgH="270" progId="TCLayout.ActiveDocument.1">
                  <p:embed/>
                </p:oleObj>
              </mc:Choice>
              <mc:Fallback>
                <p:oleObj name="think-cell Slide" r:id="rId34" imgW="270" imgH="270" progId="TCLayout.ActiveDocument.1">
                  <p:embed/>
                  <p:pic>
                    <p:nvPicPr>
                      <p:cNvPr id="0" name=""/>
                      <p:cNvPicPr/>
                      <p:nvPr/>
                    </p:nvPicPr>
                    <p:blipFill>
                      <a:blip r:embed="rId35"/>
                      <a:stretch>
                        <a:fillRect/>
                      </a:stretch>
                    </p:blipFill>
                    <p:spPr>
                      <a:xfrm>
                        <a:off x="1859" y="1757"/>
                        <a:ext cx="1856" cy="1750"/>
                      </a:xfrm>
                      <a:prstGeom prst="rect">
                        <a:avLst/>
                      </a:prstGeom>
                    </p:spPr>
                  </p:pic>
                </p:oleObj>
              </mc:Fallback>
            </mc:AlternateContent>
          </a:graphicData>
        </a:graphic>
      </p:graphicFrame>
      <p:sp>
        <p:nvSpPr>
          <p:cNvPr id="2" name="Title Placeholder 1"/>
          <p:cNvSpPr>
            <a:spLocks noGrp="1"/>
          </p:cNvSpPr>
          <p:nvPr>
            <p:ph type="title"/>
          </p:nvPr>
        </p:nvSpPr>
        <p:spPr bwMode="gray">
          <a:xfrm>
            <a:off x="433388" y="349986"/>
            <a:ext cx="9823450" cy="762967"/>
          </a:xfrm>
          <a:prstGeom prst="rect">
            <a:avLst/>
          </a:prstGeom>
        </p:spPr>
        <p:txBody>
          <a:bodyPr vert="horz" lIns="0" tIns="0" rIns="0" bIns="0" rtlCol="0" anchor="t" anchorCtr="0">
            <a:noAutofit/>
          </a:bodyPr>
          <a:lstStyle/>
          <a:p>
            <a:r>
              <a:rPr lang="en-GB" noProof="0" dirty="0" smtClean="0"/>
              <a:t>Click to edit Master title style</a:t>
            </a:r>
            <a:endParaRPr lang="en-GB" noProof="0" dirty="0"/>
          </a:p>
        </p:txBody>
      </p:sp>
      <p:sp>
        <p:nvSpPr>
          <p:cNvPr id="19" name="Text Placeholder 18"/>
          <p:cNvSpPr>
            <a:spLocks noGrp="1"/>
          </p:cNvSpPr>
          <p:nvPr>
            <p:ph type="body" idx="1"/>
          </p:nvPr>
        </p:nvSpPr>
        <p:spPr>
          <a:xfrm>
            <a:off x="433388" y="1835673"/>
            <a:ext cx="9823450" cy="5199026"/>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TextBox 2"/>
          <p:cNvSpPr txBox="1"/>
          <p:nvPr userDrawn="1"/>
        </p:nvSpPr>
        <p:spPr>
          <a:xfrm>
            <a:off x="9986759" y="7138988"/>
            <a:ext cx="270079" cy="108363"/>
          </a:xfrm>
          <a:prstGeom prst="rect">
            <a:avLst/>
          </a:prstGeom>
          <a:noFill/>
        </p:spPr>
        <p:txBody>
          <a:bodyPr wrap="square" lIns="0" tIns="0" rIns="0" bIns="0" rtlCol="0">
            <a:noAutofit/>
          </a:bodyPr>
          <a:lstStyle/>
          <a:p>
            <a:pPr algn="r">
              <a:spcBef>
                <a:spcPts val="650"/>
              </a:spcBef>
              <a:buSzPct val="100000"/>
              <a:buFont typeface="Arial"/>
              <a:buNone/>
            </a:pPr>
            <a:fld id="{C58DF478-B544-4ED8-9ED4-6A2648E2D233}" type="slidenum">
              <a:rPr lang="en-GB" sz="704" smtClean="0">
                <a:solidFill>
                  <a:srgbClr val="000000"/>
                </a:solidFill>
              </a:rPr>
              <a:pPr algn="r">
                <a:spcBef>
                  <a:spcPts val="650"/>
                </a:spcBef>
                <a:buSzPct val="100000"/>
                <a:buFont typeface="Arial"/>
                <a:buNone/>
              </a:pPr>
              <a:t>‹#›</a:t>
            </a:fld>
            <a:endParaRPr lang="en-GB" sz="704" dirty="0">
              <a:solidFill>
                <a:srgbClr val="000000"/>
              </a:solidFill>
            </a:endParaRPr>
          </a:p>
        </p:txBody>
      </p:sp>
    </p:spTree>
    <p:extLst>
      <p:ext uri="{BB962C8B-B14F-4D97-AF65-F5344CB8AC3E}">
        <p14:creationId xmlns:p14="http://schemas.microsoft.com/office/powerpoint/2010/main" val="4045796239"/>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 id="2147484024" r:id="rId14"/>
    <p:sldLayoutId id="2147484025" r:id="rId15"/>
    <p:sldLayoutId id="2147484026" r:id="rId16"/>
    <p:sldLayoutId id="2147484027" r:id="rId17"/>
    <p:sldLayoutId id="2147484028" r:id="rId18"/>
    <p:sldLayoutId id="2147484029" r:id="rId19"/>
    <p:sldLayoutId id="2147484030" r:id="rId20"/>
    <p:sldLayoutId id="2147484031" r:id="rId21"/>
    <p:sldLayoutId id="2147484032" r:id="rId22"/>
    <p:sldLayoutId id="2147484033" r:id="rId23"/>
    <p:sldLayoutId id="2147484034" r:id="rId24"/>
    <p:sldLayoutId id="2147484035" r:id="rId25"/>
    <p:sldLayoutId id="2147484036" r:id="rId26"/>
    <p:sldLayoutId id="2147484037" r:id="rId27"/>
    <p:sldLayoutId id="2147484038" r:id="rId28"/>
    <p:sldLayoutId id="2147484039" r:id="rId29"/>
    <p:sldLayoutId id="2147484040" r:id="rId30"/>
  </p:sldLayoutIdLst>
  <p:transition>
    <p:fade/>
  </p:transition>
  <p:hf sldNum="0" hdr="0" ftr="0" dt="0"/>
  <p:txStyles>
    <p:titleStyle>
      <a:lvl1pPr algn="l" defTabSz="990571" rtl="0" eaLnBrk="1" latinLnBrk="0" hangingPunct="1">
        <a:spcBef>
          <a:spcPct val="0"/>
        </a:spcBef>
        <a:buNone/>
        <a:defRPr sz="2000" kern="1200">
          <a:solidFill>
            <a:schemeClr val="tx1"/>
          </a:solidFill>
          <a:latin typeface="+mj-lt"/>
          <a:ea typeface="+mj-ea"/>
          <a:cs typeface="+mj-cs"/>
        </a:defRPr>
      </a:lvl1pPr>
    </p:titleStyle>
    <p:bodyStyle>
      <a:lvl1pPr marL="0" indent="0" algn="l" defTabSz="990571" rtl="0" eaLnBrk="1" latinLnBrk="0" hangingPunct="1">
        <a:spcBef>
          <a:spcPts val="0"/>
        </a:spcBef>
        <a:spcAft>
          <a:spcPts val="1083"/>
        </a:spcAft>
        <a:buSzPct val="100000"/>
        <a:buFont typeface="Arial" panose="020B0604020202020204" pitchFamily="34" charset="0"/>
        <a:buChar char="​"/>
        <a:defRPr sz="1000" b="0" kern="1200">
          <a:solidFill>
            <a:schemeClr val="tx1"/>
          </a:solidFill>
          <a:latin typeface="+mn-lt"/>
          <a:ea typeface="+mn-ea"/>
          <a:cs typeface="+mn-cs"/>
        </a:defRPr>
      </a:lvl1pPr>
      <a:lvl2pPr marL="0" indent="0" algn="l" defTabSz="990571" rtl="0" eaLnBrk="1" latinLnBrk="0" hangingPunct="1">
        <a:spcBef>
          <a:spcPts val="0"/>
        </a:spcBef>
        <a:spcAft>
          <a:spcPts val="1083"/>
        </a:spcAft>
        <a:buClrTx/>
        <a:buSzPct val="100000"/>
        <a:buFont typeface="Arial" panose="020B0604020202020204" pitchFamily="34" charset="0"/>
        <a:buChar char="​"/>
        <a:defRPr lang="en-US" sz="1000" b="1" kern="1200" dirty="0" smtClean="0">
          <a:solidFill>
            <a:schemeClr val="tx1"/>
          </a:solidFill>
          <a:latin typeface="+mn-lt"/>
          <a:ea typeface="+mn-ea"/>
          <a:cs typeface="+mn-cs"/>
        </a:defRPr>
      </a:lvl2pPr>
      <a:lvl3pPr marL="191094" indent="-191094" algn="l" defTabSz="990571" rtl="0" eaLnBrk="1" latinLnBrk="0" hangingPunct="1">
        <a:spcBef>
          <a:spcPts val="0"/>
        </a:spcBef>
        <a:spcAft>
          <a:spcPts val="1083"/>
        </a:spcAft>
        <a:buClrTx/>
        <a:buSzPct val="100000"/>
        <a:buFont typeface="Arial" panose="020B0604020202020204" pitchFamily="34" charset="0"/>
        <a:buChar char="•"/>
        <a:defRPr lang="en-US" sz="1000" kern="1200" dirty="0" smtClean="0">
          <a:solidFill>
            <a:schemeClr val="tx1"/>
          </a:solidFill>
          <a:latin typeface="+mn-lt"/>
          <a:ea typeface="+mn-ea"/>
          <a:cs typeface="+mn-cs"/>
        </a:defRPr>
      </a:lvl3pPr>
      <a:lvl4pPr marL="386089" indent="-191094" algn="l" defTabSz="990571" rtl="0" eaLnBrk="1" latinLnBrk="0" hangingPunct="1">
        <a:spcBef>
          <a:spcPts val="0"/>
        </a:spcBef>
        <a:spcAft>
          <a:spcPts val="1083"/>
        </a:spcAft>
        <a:buClrTx/>
        <a:buSzPct val="100000"/>
        <a:buFont typeface="Verdana" panose="020B0604030504040204" pitchFamily="34" charset="0"/>
        <a:buChar char="−"/>
        <a:defRPr lang="en-US" sz="1000" kern="1200" baseline="0" dirty="0" smtClean="0">
          <a:solidFill>
            <a:schemeClr val="tx1"/>
          </a:solidFill>
          <a:latin typeface="+mn-lt"/>
          <a:ea typeface="+mn-ea"/>
          <a:cs typeface="+mn-cs"/>
        </a:defRPr>
      </a:lvl4pPr>
      <a:lvl5pPr marL="577182" indent="-191094" algn="l" defTabSz="865030" rtl="0" eaLnBrk="1" latinLnBrk="0" hangingPunct="1">
        <a:spcBef>
          <a:spcPts val="0"/>
        </a:spcBef>
        <a:spcAft>
          <a:spcPts val="1083"/>
        </a:spcAft>
        <a:buClrTx/>
        <a:buSzPct val="100000"/>
        <a:buFont typeface="Verdana" panose="020B0604030504040204" pitchFamily="34" charset="0"/>
        <a:buChar char="−"/>
        <a:tabLst/>
        <a:defRPr lang="en-US" sz="1000" kern="1200" baseline="0" dirty="0" smtClean="0">
          <a:solidFill>
            <a:schemeClr val="tx1"/>
          </a:solidFill>
          <a:latin typeface="+mn-lt"/>
          <a:ea typeface="+mn-ea"/>
          <a:cs typeface="+mn-cs"/>
        </a:defRPr>
      </a:lvl5pPr>
      <a:lvl6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6pPr>
      <a:lvl7pPr marL="577182" indent="-191094" algn="l" defTabSz="990571" rtl="0" eaLnBrk="1" latinLnBrk="0" hangingPunct="1">
        <a:spcBef>
          <a:spcPts val="0"/>
        </a:spcBef>
        <a:spcAft>
          <a:spcPts val="1083"/>
        </a:spcAft>
        <a:buFont typeface="Verdana" panose="020B0604030504040204" pitchFamily="34" charset="0"/>
        <a:buChar char="−"/>
        <a:defRPr sz="1000" kern="1200">
          <a:solidFill>
            <a:schemeClr val="tx1"/>
          </a:solidFill>
          <a:latin typeface="+mn-lt"/>
          <a:ea typeface="+mn-ea"/>
          <a:cs typeface="+mn-cs"/>
        </a:defRPr>
      </a:lvl7pPr>
      <a:lvl8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8pPr>
      <a:lvl9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9pPr>
    </p:bodyStyle>
    <p:otherStyle>
      <a:defPPr>
        <a:defRPr lang="en-US"/>
      </a:defPPr>
      <a:lvl1pPr marL="0" algn="l" defTabSz="990571" rtl="0" eaLnBrk="1" latinLnBrk="0" hangingPunct="1">
        <a:defRPr sz="1950" kern="1200">
          <a:solidFill>
            <a:schemeClr val="tx1"/>
          </a:solidFill>
          <a:latin typeface="+mn-lt"/>
          <a:ea typeface="+mn-ea"/>
          <a:cs typeface="+mn-cs"/>
        </a:defRPr>
      </a:lvl1pPr>
      <a:lvl2pPr marL="495286" algn="l" defTabSz="990571" rtl="0" eaLnBrk="1" latinLnBrk="0" hangingPunct="1">
        <a:defRPr sz="1950" kern="1200">
          <a:solidFill>
            <a:schemeClr val="tx1"/>
          </a:solidFill>
          <a:latin typeface="+mn-lt"/>
          <a:ea typeface="+mn-ea"/>
          <a:cs typeface="+mn-cs"/>
        </a:defRPr>
      </a:lvl2pPr>
      <a:lvl3pPr marL="990571" algn="l" defTabSz="990571" rtl="0" eaLnBrk="1" latinLnBrk="0" hangingPunct="1">
        <a:defRPr sz="1950" kern="1200">
          <a:solidFill>
            <a:schemeClr val="tx1"/>
          </a:solidFill>
          <a:latin typeface="+mn-lt"/>
          <a:ea typeface="+mn-ea"/>
          <a:cs typeface="+mn-cs"/>
        </a:defRPr>
      </a:lvl3pPr>
      <a:lvl4pPr marL="1485856" algn="l" defTabSz="990571" rtl="0" eaLnBrk="1" latinLnBrk="0" hangingPunct="1">
        <a:defRPr sz="1950" kern="1200">
          <a:solidFill>
            <a:schemeClr val="tx1"/>
          </a:solidFill>
          <a:latin typeface="+mn-lt"/>
          <a:ea typeface="+mn-ea"/>
          <a:cs typeface="+mn-cs"/>
        </a:defRPr>
      </a:lvl4pPr>
      <a:lvl5pPr marL="1981140" algn="l" defTabSz="990571" rtl="0" eaLnBrk="1" latinLnBrk="0" hangingPunct="1">
        <a:defRPr sz="1950" kern="1200">
          <a:solidFill>
            <a:schemeClr val="tx1"/>
          </a:solidFill>
          <a:latin typeface="+mn-lt"/>
          <a:ea typeface="+mn-ea"/>
          <a:cs typeface="+mn-cs"/>
        </a:defRPr>
      </a:lvl5pPr>
      <a:lvl6pPr marL="2476426" algn="l" defTabSz="990571" rtl="0" eaLnBrk="1" latinLnBrk="0" hangingPunct="1">
        <a:defRPr sz="1950" kern="1200">
          <a:solidFill>
            <a:schemeClr val="tx1"/>
          </a:solidFill>
          <a:latin typeface="+mn-lt"/>
          <a:ea typeface="+mn-ea"/>
          <a:cs typeface="+mn-cs"/>
        </a:defRPr>
      </a:lvl6pPr>
      <a:lvl7pPr marL="2971711" algn="l" defTabSz="990571" rtl="0" eaLnBrk="1" latinLnBrk="0" hangingPunct="1">
        <a:defRPr sz="1950" kern="1200">
          <a:solidFill>
            <a:schemeClr val="tx1"/>
          </a:solidFill>
          <a:latin typeface="+mn-lt"/>
          <a:ea typeface="+mn-ea"/>
          <a:cs typeface="+mn-cs"/>
        </a:defRPr>
      </a:lvl7pPr>
      <a:lvl8pPr marL="3466995" algn="l" defTabSz="990571" rtl="0" eaLnBrk="1" latinLnBrk="0" hangingPunct="1">
        <a:defRPr sz="1950" kern="1200">
          <a:solidFill>
            <a:schemeClr val="tx1"/>
          </a:solidFill>
          <a:latin typeface="+mn-lt"/>
          <a:ea typeface="+mn-ea"/>
          <a:cs typeface="+mn-cs"/>
        </a:defRPr>
      </a:lvl8pPr>
      <a:lvl9pPr marL="3962281" algn="l" defTabSz="990571" rtl="0" eaLnBrk="1" latinLnBrk="0" hangingPunct="1">
        <a:defRPr sz="19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474">
          <p15:clr>
            <a:srgbClr val="F26B43"/>
          </p15:clr>
        </p15:guide>
        <p15:guide id="2" orient="horz" pos="2381">
          <p15:clr>
            <a:srgbClr val="F26B43"/>
          </p15:clr>
        </p15:guide>
        <p15:guide id="3" orient="horz" pos="4431">
          <p15:clr>
            <a:srgbClr val="F26B43"/>
          </p15:clr>
        </p15:guide>
        <p15:guide id="4" pos="273">
          <p15:clr>
            <a:srgbClr val="F26B43"/>
          </p15:clr>
        </p15:guide>
        <p15:guide id="5" pos="6461">
          <p15:clr>
            <a:srgbClr val="F26B43"/>
          </p15:clr>
        </p15:guide>
        <p15:guide id="6" orient="horz" pos="1180">
          <p15:clr>
            <a:srgbClr val="F26B43"/>
          </p15:clr>
        </p15:guide>
        <p15:guide id="7" orient="horz" pos="220">
          <p15:clr>
            <a:srgbClr val="F26B43"/>
          </p15:clr>
        </p15:guide>
        <p15:guide id="8" orient="horz" pos="4497">
          <p15:clr>
            <a:srgbClr val="F26B43"/>
          </p15:clr>
        </p15:guide>
        <p15:guide id="9" pos="4361">
          <p15:clr>
            <a:srgbClr val="F26B43"/>
          </p15:clr>
        </p15:guide>
        <p15:guide id="10" orient="horz" pos="260">
          <p15:clr>
            <a:srgbClr val="F26B43"/>
          </p15:clr>
        </p15:guide>
        <p15:guide id="11" pos="1210">
          <p15:clr>
            <a:srgbClr val="F26B43"/>
          </p15:clr>
        </p15:guide>
        <p15:guide id="12" pos="1323">
          <p15:clr>
            <a:srgbClr val="F26B43"/>
          </p15:clr>
        </p15:guide>
        <p15:guide id="13" pos="2260">
          <p15:clr>
            <a:srgbClr val="F26B43"/>
          </p15:clr>
        </p15:guide>
        <p15:guide id="14" pos="2373">
          <p15:clr>
            <a:srgbClr val="F26B43"/>
          </p15:clr>
        </p15:guide>
        <p15:guide id="15" pos="5410">
          <p15:clr>
            <a:srgbClr val="F26B43"/>
          </p15:clr>
        </p15:guide>
        <p15:guide id="16" pos="3306">
          <p15:clr>
            <a:srgbClr val="F26B43"/>
          </p15:clr>
        </p15:guide>
        <p15:guide id="17" pos="3424">
          <p15:clr>
            <a:srgbClr val="F26B43"/>
          </p15:clr>
        </p15:guide>
        <p15:guide id="18" pos="3368">
          <p15:clr>
            <a:srgbClr val="F26B43"/>
          </p15:clr>
        </p15:guide>
        <p15:guide id="19" pos="5525">
          <p15:clr>
            <a:srgbClr val="F26B43"/>
          </p15:clr>
        </p15:guide>
        <p15:guide id="20" orient="horz" pos="1157">
          <p15:clr>
            <a:srgbClr val="F26B43"/>
          </p15:clr>
        </p15:guide>
        <p15:guide id="21" orient="horz" pos="706">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441859" y="7138987"/>
            <a:ext cx="4294054" cy="269875"/>
          </a:xfrm>
          <a:prstGeom prst="rect">
            <a:avLst/>
          </a:prstGeom>
        </p:spPr>
        <p:txBody>
          <a:bodyPr vert="horz" lIns="0" tIns="0" rIns="0" bIns="0" rtlCol="0" anchor="t" anchorCtr="0"/>
          <a:lstStyle>
            <a:lvl1pPr algn="r">
              <a:defRPr sz="700">
                <a:solidFill>
                  <a:schemeClr val="tx1"/>
                </a:solidFill>
              </a:defRPr>
            </a:lvl1pPr>
          </a:lstStyle>
          <a:p>
            <a:r>
              <a:rPr lang="en-GB" smtClean="0">
                <a:solidFill>
                  <a:srgbClr val="000000"/>
                </a:solidFill>
              </a:rPr>
              <a:t>DRAFT: Prudential TCFD Readiness Report </a:t>
            </a:r>
            <a:endParaRPr lang="en-GB" dirty="0">
              <a:solidFill>
                <a:srgbClr val="000000"/>
              </a:solidFill>
            </a:endParaRPr>
          </a:p>
        </p:txBody>
      </p:sp>
      <p:graphicFrame>
        <p:nvGraphicFramePr>
          <p:cNvPr id="4" name="Object 3" hidden="1"/>
          <p:cNvGraphicFramePr>
            <a:graphicFrameLocks noChangeAspect="1"/>
          </p:cNvGraphicFramePr>
          <p:nvPr>
            <p:custDataLst>
              <p:tags r:id="rId33"/>
            </p:custDataLst>
            <p:extLst/>
          </p:nvPr>
        </p:nvGraphicFramePr>
        <p:xfrm>
          <a:off x="1859" y="1757"/>
          <a:ext cx="1856" cy="1750"/>
        </p:xfrm>
        <a:graphic>
          <a:graphicData uri="http://schemas.openxmlformats.org/presentationml/2006/ole">
            <mc:AlternateContent xmlns:mc="http://schemas.openxmlformats.org/markup-compatibility/2006">
              <mc:Choice xmlns:v="urn:schemas-microsoft-com:vml" Requires="v">
                <p:oleObj spid="_x0000_s29893" name="think-cell Slide" r:id="rId34" imgW="270" imgH="270" progId="TCLayout.ActiveDocument.1">
                  <p:embed/>
                </p:oleObj>
              </mc:Choice>
              <mc:Fallback>
                <p:oleObj name="think-cell Slide" r:id="rId34" imgW="270" imgH="270" progId="TCLayout.ActiveDocument.1">
                  <p:embed/>
                  <p:pic>
                    <p:nvPicPr>
                      <p:cNvPr id="0" name=""/>
                      <p:cNvPicPr/>
                      <p:nvPr/>
                    </p:nvPicPr>
                    <p:blipFill>
                      <a:blip r:embed="rId35"/>
                      <a:stretch>
                        <a:fillRect/>
                      </a:stretch>
                    </p:blipFill>
                    <p:spPr>
                      <a:xfrm>
                        <a:off x="1859" y="1757"/>
                        <a:ext cx="1856" cy="1750"/>
                      </a:xfrm>
                      <a:prstGeom prst="rect">
                        <a:avLst/>
                      </a:prstGeom>
                    </p:spPr>
                  </p:pic>
                </p:oleObj>
              </mc:Fallback>
            </mc:AlternateContent>
          </a:graphicData>
        </a:graphic>
      </p:graphicFrame>
      <p:sp>
        <p:nvSpPr>
          <p:cNvPr id="2" name="Title Placeholder 1"/>
          <p:cNvSpPr>
            <a:spLocks noGrp="1"/>
          </p:cNvSpPr>
          <p:nvPr>
            <p:ph type="title"/>
          </p:nvPr>
        </p:nvSpPr>
        <p:spPr bwMode="gray">
          <a:xfrm>
            <a:off x="433388" y="349986"/>
            <a:ext cx="9823450" cy="762967"/>
          </a:xfrm>
          <a:prstGeom prst="rect">
            <a:avLst/>
          </a:prstGeom>
        </p:spPr>
        <p:txBody>
          <a:bodyPr vert="horz" lIns="0" tIns="0" rIns="0" bIns="0" rtlCol="0" anchor="t" anchorCtr="0">
            <a:noAutofit/>
          </a:bodyPr>
          <a:lstStyle/>
          <a:p>
            <a:r>
              <a:rPr lang="en-GB" noProof="0" dirty="0" smtClean="0"/>
              <a:t>Click to edit Master title style</a:t>
            </a:r>
            <a:endParaRPr lang="en-GB" noProof="0" dirty="0"/>
          </a:p>
        </p:txBody>
      </p:sp>
      <p:sp>
        <p:nvSpPr>
          <p:cNvPr id="19" name="Text Placeholder 18"/>
          <p:cNvSpPr>
            <a:spLocks noGrp="1"/>
          </p:cNvSpPr>
          <p:nvPr>
            <p:ph type="body" idx="1"/>
          </p:nvPr>
        </p:nvSpPr>
        <p:spPr>
          <a:xfrm>
            <a:off x="433388" y="1835673"/>
            <a:ext cx="9823450" cy="5199026"/>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TextBox 2"/>
          <p:cNvSpPr txBox="1"/>
          <p:nvPr userDrawn="1"/>
        </p:nvSpPr>
        <p:spPr>
          <a:xfrm>
            <a:off x="9986759" y="7138988"/>
            <a:ext cx="270079" cy="108363"/>
          </a:xfrm>
          <a:prstGeom prst="rect">
            <a:avLst/>
          </a:prstGeom>
          <a:noFill/>
        </p:spPr>
        <p:txBody>
          <a:bodyPr wrap="square" lIns="0" tIns="0" rIns="0" bIns="0" rtlCol="0">
            <a:noAutofit/>
          </a:bodyPr>
          <a:lstStyle/>
          <a:p>
            <a:pPr algn="r">
              <a:spcBef>
                <a:spcPts val="650"/>
              </a:spcBef>
              <a:buSzPct val="100000"/>
              <a:buFont typeface="Arial"/>
              <a:buNone/>
            </a:pPr>
            <a:fld id="{C58DF478-B544-4ED8-9ED4-6A2648E2D233}" type="slidenum">
              <a:rPr lang="en-GB" sz="704" smtClean="0">
                <a:solidFill>
                  <a:srgbClr val="000000"/>
                </a:solidFill>
              </a:rPr>
              <a:pPr algn="r">
                <a:spcBef>
                  <a:spcPts val="650"/>
                </a:spcBef>
                <a:buSzPct val="100000"/>
                <a:buFont typeface="Arial"/>
                <a:buNone/>
              </a:pPr>
              <a:t>‹#›</a:t>
            </a:fld>
            <a:endParaRPr lang="en-GB" sz="704" dirty="0">
              <a:solidFill>
                <a:srgbClr val="000000"/>
              </a:solidFill>
            </a:endParaRPr>
          </a:p>
        </p:txBody>
      </p:sp>
    </p:spTree>
    <p:extLst>
      <p:ext uri="{BB962C8B-B14F-4D97-AF65-F5344CB8AC3E}">
        <p14:creationId xmlns:p14="http://schemas.microsoft.com/office/powerpoint/2010/main" val="1620652056"/>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 id="2147484054" r:id="rId13"/>
    <p:sldLayoutId id="2147484055" r:id="rId14"/>
    <p:sldLayoutId id="2147484056" r:id="rId15"/>
    <p:sldLayoutId id="2147484057" r:id="rId16"/>
    <p:sldLayoutId id="2147484058" r:id="rId17"/>
    <p:sldLayoutId id="2147484059" r:id="rId18"/>
    <p:sldLayoutId id="2147484060" r:id="rId19"/>
    <p:sldLayoutId id="2147484061" r:id="rId20"/>
    <p:sldLayoutId id="2147484062" r:id="rId21"/>
    <p:sldLayoutId id="2147484063" r:id="rId22"/>
    <p:sldLayoutId id="2147484064" r:id="rId23"/>
    <p:sldLayoutId id="2147484065" r:id="rId24"/>
    <p:sldLayoutId id="2147484066" r:id="rId25"/>
    <p:sldLayoutId id="2147484067" r:id="rId26"/>
    <p:sldLayoutId id="2147484068" r:id="rId27"/>
    <p:sldLayoutId id="2147484069" r:id="rId28"/>
    <p:sldLayoutId id="2147484070" r:id="rId29"/>
    <p:sldLayoutId id="2147484071" r:id="rId30"/>
  </p:sldLayoutIdLst>
  <p:transition>
    <p:fade/>
  </p:transition>
  <p:hf sldNum="0" hdr="0" ftr="0" dt="0"/>
  <p:txStyles>
    <p:titleStyle>
      <a:lvl1pPr algn="l" defTabSz="990571" rtl="0" eaLnBrk="1" latinLnBrk="0" hangingPunct="1">
        <a:spcBef>
          <a:spcPct val="0"/>
        </a:spcBef>
        <a:buNone/>
        <a:defRPr sz="2000" kern="1200">
          <a:solidFill>
            <a:schemeClr val="tx1"/>
          </a:solidFill>
          <a:latin typeface="+mj-lt"/>
          <a:ea typeface="+mj-ea"/>
          <a:cs typeface="+mj-cs"/>
        </a:defRPr>
      </a:lvl1pPr>
    </p:titleStyle>
    <p:bodyStyle>
      <a:lvl1pPr marL="0" indent="0" algn="l" defTabSz="990571" rtl="0" eaLnBrk="1" latinLnBrk="0" hangingPunct="1">
        <a:spcBef>
          <a:spcPts val="0"/>
        </a:spcBef>
        <a:spcAft>
          <a:spcPts val="1083"/>
        </a:spcAft>
        <a:buSzPct val="100000"/>
        <a:buFont typeface="Arial" panose="020B0604020202020204" pitchFamily="34" charset="0"/>
        <a:buChar char="​"/>
        <a:defRPr sz="1000" b="0" kern="1200">
          <a:solidFill>
            <a:schemeClr val="tx1"/>
          </a:solidFill>
          <a:latin typeface="+mn-lt"/>
          <a:ea typeface="+mn-ea"/>
          <a:cs typeface="+mn-cs"/>
        </a:defRPr>
      </a:lvl1pPr>
      <a:lvl2pPr marL="0" indent="0" algn="l" defTabSz="990571" rtl="0" eaLnBrk="1" latinLnBrk="0" hangingPunct="1">
        <a:spcBef>
          <a:spcPts val="0"/>
        </a:spcBef>
        <a:spcAft>
          <a:spcPts val="1083"/>
        </a:spcAft>
        <a:buClrTx/>
        <a:buSzPct val="100000"/>
        <a:buFont typeface="Arial" panose="020B0604020202020204" pitchFamily="34" charset="0"/>
        <a:buChar char="​"/>
        <a:defRPr lang="en-US" sz="1000" b="1" kern="1200" dirty="0" smtClean="0">
          <a:solidFill>
            <a:schemeClr val="tx1"/>
          </a:solidFill>
          <a:latin typeface="+mn-lt"/>
          <a:ea typeface="+mn-ea"/>
          <a:cs typeface="+mn-cs"/>
        </a:defRPr>
      </a:lvl2pPr>
      <a:lvl3pPr marL="191094" indent="-191094" algn="l" defTabSz="990571" rtl="0" eaLnBrk="1" latinLnBrk="0" hangingPunct="1">
        <a:spcBef>
          <a:spcPts val="0"/>
        </a:spcBef>
        <a:spcAft>
          <a:spcPts val="1083"/>
        </a:spcAft>
        <a:buClrTx/>
        <a:buSzPct val="100000"/>
        <a:buFont typeface="Arial" panose="020B0604020202020204" pitchFamily="34" charset="0"/>
        <a:buChar char="•"/>
        <a:defRPr lang="en-US" sz="1000" kern="1200" dirty="0" smtClean="0">
          <a:solidFill>
            <a:schemeClr val="tx1"/>
          </a:solidFill>
          <a:latin typeface="+mn-lt"/>
          <a:ea typeface="+mn-ea"/>
          <a:cs typeface="+mn-cs"/>
        </a:defRPr>
      </a:lvl3pPr>
      <a:lvl4pPr marL="386089" indent="-191094" algn="l" defTabSz="990571" rtl="0" eaLnBrk="1" latinLnBrk="0" hangingPunct="1">
        <a:spcBef>
          <a:spcPts val="0"/>
        </a:spcBef>
        <a:spcAft>
          <a:spcPts val="1083"/>
        </a:spcAft>
        <a:buClrTx/>
        <a:buSzPct val="100000"/>
        <a:buFont typeface="Verdana" panose="020B0604030504040204" pitchFamily="34" charset="0"/>
        <a:buChar char="−"/>
        <a:defRPr lang="en-US" sz="1000" kern="1200" baseline="0" dirty="0" smtClean="0">
          <a:solidFill>
            <a:schemeClr val="tx1"/>
          </a:solidFill>
          <a:latin typeface="+mn-lt"/>
          <a:ea typeface="+mn-ea"/>
          <a:cs typeface="+mn-cs"/>
        </a:defRPr>
      </a:lvl4pPr>
      <a:lvl5pPr marL="577182" indent="-191094" algn="l" defTabSz="865030" rtl="0" eaLnBrk="1" latinLnBrk="0" hangingPunct="1">
        <a:spcBef>
          <a:spcPts val="0"/>
        </a:spcBef>
        <a:spcAft>
          <a:spcPts val="1083"/>
        </a:spcAft>
        <a:buClrTx/>
        <a:buSzPct val="100000"/>
        <a:buFont typeface="Verdana" panose="020B0604030504040204" pitchFamily="34" charset="0"/>
        <a:buChar char="−"/>
        <a:tabLst/>
        <a:defRPr lang="en-US" sz="1000" kern="1200" baseline="0" dirty="0" smtClean="0">
          <a:solidFill>
            <a:schemeClr val="tx1"/>
          </a:solidFill>
          <a:latin typeface="+mn-lt"/>
          <a:ea typeface="+mn-ea"/>
          <a:cs typeface="+mn-cs"/>
        </a:defRPr>
      </a:lvl5pPr>
      <a:lvl6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6pPr>
      <a:lvl7pPr marL="577182" indent="-191094" algn="l" defTabSz="990571" rtl="0" eaLnBrk="1" latinLnBrk="0" hangingPunct="1">
        <a:spcBef>
          <a:spcPts val="0"/>
        </a:spcBef>
        <a:spcAft>
          <a:spcPts val="1083"/>
        </a:spcAft>
        <a:buFont typeface="Verdana" panose="020B0604030504040204" pitchFamily="34" charset="0"/>
        <a:buChar char="−"/>
        <a:defRPr sz="1000" kern="1200">
          <a:solidFill>
            <a:schemeClr val="tx1"/>
          </a:solidFill>
          <a:latin typeface="+mn-lt"/>
          <a:ea typeface="+mn-ea"/>
          <a:cs typeface="+mn-cs"/>
        </a:defRPr>
      </a:lvl7pPr>
      <a:lvl8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8pPr>
      <a:lvl9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9pPr>
    </p:bodyStyle>
    <p:otherStyle>
      <a:defPPr>
        <a:defRPr lang="en-US"/>
      </a:defPPr>
      <a:lvl1pPr marL="0" algn="l" defTabSz="990571" rtl="0" eaLnBrk="1" latinLnBrk="0" hangingPunct="1">
        <a:defRPr sz="1950" kern="1200">
          <a:solidFill>
            <a:schemeClr val="tx1"/>
          </a:solidFill>
          <a:latin typeface="+mn-lt"/>
          <a:ea typeface="+mn-ea"/>
          <a:cs typeface="+mn-cs"/>
        </a:defRPr>
      </a:lvl1pPr>
      <a:lvl2pPr marL="495286" algn="l" defTabSz="990571" rtl="0" eaLnBrk="1" latinLnBrk="0" hangingPunct="1">
        <a:defRPr sz="1950" kern="1200">
          <a:solidFill>
            <a:schemeClr val="tx1"/>
          </a:solidFill>
          <a:latin typeface="+mn-lt"/>
          <a:ea typeface="+mn-ea"/>
          <a:cs typeface="+mn-cs"/>
        </a:defRPr>
      </a:lvl2pPr>
      <a:lvl3pPr marL="990571" algn="l" defTabSz="990571" rtl="0" eaLnBrk="1" latinLnBrk="0" hangingPunct="1">
        <a:defRPr sz="1950" kern="1200">
          <a:solidFill>
            <a:schemeClr val="tx1"/>
          </a:solidFill>
          <a:latin typeface="+mn-lt"/>
          <a:ea typeface="+mn-ea"/>
          <a:cs typeface="+mn-cs"/>
        </a:defRPr>
      </a:lvl3pPr>
      <a:lvl4pPr marL="1485856" algn="l" defTabSz="990571" rtl="0" eaLnBrk="1" latinLnBrk="0" hangingPunct="1">
        <a:defRPr sz="1950" kern="1200">
          <a:solidFill>
            <a:schemeClr val="tx1"/>
          </a:solidFill>
          <a:latin typeface="+mn-lt"/>
          <a:ea typeface="+mn-ea"/>
          <a:cs typeface="+mn-cs"/>
        </a:defRPr>
      </a:lvl4pPr>
      <a:lvl5pPr marL="1981140" algn="l" defTabSz="990571" rtl="0" eaLnBrk="1" latinLnBrk="0" hangingPunct="1">
        <a:defRPr sz="1950" kern="1200">
          <a:solidFill>
            <a:schemeClr val="tx1"/>
          </a:solidFill>
          <a:latin typeface="+mn-lt"/>
          <a:ea typeface="+mn-ea"/>
          <a:cs typeface="+mn-cs"/>
        </a:defRPr>
      </a:lvl5pPr>
      <a:lvl6pPr marL="2476426" algn="l" defTabSz="990571" rtl="0" eaLnBrk="1" latinLnBrk="0" hangingPunct="1">
        <a:defRPr sz="1950" kern="1200">
          <a:solidFill>
            <a:schemeClr val="tx1"/>
          </a:solidFill>
          <a:latin typeface="+mn-lt"/>
          <a:ea typeface="+mn-ea"/>
          <a:cs typeface="+mn-cs"/>
        </a:defRPr>
      </a:lvl6pPr>
      <a:lvl7pPr marL="2971711" algn="l" defTabSz="990571" rtl="0" eaLnBrk="1" latinLnBrk="0" hangingPunct="1">
        <a:defRPr sz="1950" kern="1200">
          <a:solidFill>
            <a:schemeClr val="tx1"/>
          </a:solidFill>
          <a:latin typeface="+mn-lt"/>
          <a:ea typeface="+mn-ea"/>
          <a:cs typeface="+mn-cs"/>
        </a:defRPr>
      </a:lvl7pPr>
      <a:lvl8pPr marL="3466995" algn="l" defTabSz="990571" rtl="0" eaLnBrk="1" latinLnBrk="0" hangingPunct="1">
        <a:defRPr sz="1950" kern="1200">
          <a:solidFill>
            <a:schemeClr val="tx1"/>
          </a:solidFill>
          <a:latin typeface="+mn-lt"/>
          <a:ea typeface="+mn-ea"/>
          <a:cs typeface="+mn-cs"/>
        </a:defRPr>
      </a:lvl8pPr>
      <a:lvl9pPr marL="3962281" algn="l" defTabSz="990571" rtl="0" eaLnBrk="1" latinLnBrk="0" hangingPunct="1">
        <a:defRPr sz="19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474">
          <p15:clr>
            <a:srgbClr val="F26B43"/>
          </p15:clr>
        </p15:guide>
        <p15:guide id="2" orient="horz" pos="2381">
          <p15:clr>
            <a:srgbClr val="F26B43"/>
          </p15:clr>
        </p15:guide>
        <p15:guide id="3" orient="horz" pos="4431">
          <p15:clr>
            <a:srgbClr val="F26B43"/>
          </p15:clr>
        </p15:guide>
        <p15:guide id="4" pos="273">
          <p15:clr>
            <a:srgbClr val="F26B43"/>
          </p15:clr>
        </p15:guide>
        <p15:guide id="5" pos="6461">
          <p15:clr>
            <a:srgbClr val="F26B43"/>
          </p15:clr>
        </p15:guide>
        <p15:guide id="6" orient="horz" pos="1180">
          <p15:clr>
            <a:srgbClr val="F26B43"/>
          </p15:clr>
        </p15:guide>
        <p15:guide id="7" orient="horz" pos="220">
          <p15:clr>
            <a:srgbClr val="F26B43"/>
          </p15:clr>
        </p15:guide>
        <p15:guide id="8" orient="horz" pos="4497">
          <p15:clr>
            <a:srgbClr val="F26B43"/>
          </p15:clr>
        </p15:guide>
        <p15:guide id="9" pos="4361">
          <p15:clr>
            <a:srgbClr val="F26B43"/>
          </p15:clr>
        </p15:guide>
        <p15:guide id="10" orient="horz" pos="260">
          <p15:clr>
            <a:srgbClr val="F26B43"/>
          </p15:clr>
        </p15:guide>
        <p15:guide id="11" pos="1210">
          <p15:clr>
            <a:srgbClr val="F26B43"/>
          </p15:clr>
        </p15:guide>
        <p15:guide id="12" pos="1323">
          <p15:clr>
            <a:srgbClr val="F26B43"/>
          </p15:clr>
        </p15:guide>
        <p15:guide id="13" pos="2260">
          <p15:clr>
            <a:srgbClr val="F26B43"/>
          </p15:clr>
        </p15:guide>
        <p15:guide id="14" pos="2373">
          <p15:clr>
            <a:srgbClr val="F26B43"/>
          </p15:clr>
        </p15:guide>
        <p15:guide id="15" pos="5410">
          <p15:clr>
            <a:srgbClr val="F26B43"/>
          </p15:clr>
        </p15:guide>
        <p15:guide id="16" pos="3306">
          <p15:clr>
            <a:srgbClr val="F26B43"/>
          </p15:clr>
        </p15:guide>
        <p15:guide id="17" pos="3424">
          <p15:clr>
            <a:srgbClr val="F26B43"/>
          </p15:clr>
        </p15:guide>
        <p15:guide id="18" pos="3368">
          <p15:clr>
            <a:srgbClr val="F26B43"/>
          </p15:clr>
        </p15:guide>
        <p15:guide id="19" pos="5525">
          <p15:clr>
            <a:srgbClr val="F26B43"/>
          </p15:clr>
        </p15:guide>
        <p15:guide id="20" orient="horz" pos="1157">
          <p15:clr>
            <a:srgbClr val="F26B43"/>
          </p15:clr>
        </p15:guide>
        <p15:guide id="21" orient="horz" pos="70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441859" y="7138987"/>
            <a:ext cx="4294054" cy="269875"/>
          </a:xfrm>
          <a:prstGeom prst="rect">
            <a:avLst/>
          </a:prstGeom>
        </p:spPr>
        <p:txBody>
          <a:bodyPr vert="horz" lIns="0" tIns="0" rIns="0" bIns="0" rtlCol="0" anchor="t" anchorCtr="0"/>
          <a:lstStyle>
            <a:lvl1pPr algn="r">
              <a:defRPr sz="700">
                <a:solidFill>
                  <a:schemeClr val="tx1"/>
                </a:solidFill>
              </a:defRPr>
            </a:lvl1pPr>
          </a:lstStyle>
          <a:p>
            <a:r>
              <a:rPr lang="en-GB" smtClean="0">
                <a:solidFill>
                  <a:srgbClr val="000000"/>
                </a:solidFill>
              </a:rPr>
              <a:t>DRAFT: Prudential TCFD Readiness Report </a:t>
            </a:r>
            <a:endParaRPr lang="en-GB" dirty="0">
              <a:solidFill>
                <a:srgbClr val="000000"/>
              </a:solidFill>
            </a:endParaRPr>
          </a:p>
        </p:txBody>
      </p:sp>
      <p:graphicFrame>
        <p:nvGraphicFramePr>
          <p:cNvPr id="4" name="Object 3" hidden="1"/>
          <p:cNvGraphicFramePr>
            <a:graphicFrameLocks noChangeAspect="1"/>
          </p:cNvGraphicFramePr>
          <p:nvPr>
            <p:custDataLst>
              <p:tags r:id="rId34"/>
            </p:custDataLst>
            <p:extLst/>
          </p:nvPr>
        </p:nvGraphicFramePr>
        <p:xfrm>
          <a:off x="1859" y="1757"/>
          <a:ext cx="1856" cy="1750"/>
        </p:xfrm>
        <a:graphic>
          <a:graphicData uri="http://schemas.openxmlformats.org/presentationml/2006/ole">
            <mc:AlternateContent xmlns:mc="http://schemas.openxmlformats.org/markup-compatibility/2006">
              <mc:Choice xmlns:v="urn:schemas-microsoft-com:vml" Requires="v">
                <p:oleObj spid="_x0000_s30917" name="think-cell Slide" r:id="rId35" imgW="270" imgH="270" progId="TCLayout.ActiveDocument.1">
                  <p:embed/>
                </p:oleObj>
              </mc:Choice>
              <mc:Fallback>
                <p:oleObj name="think-cell Slide" r:id="rId35" imgW="270" imgH="270" progId="TCLayout.ActiveDocument.1">
                  <p:embed/>
                  <p:pic>
                    <p:nvPicPr>
                      <p:cNvPr id="0" name=""/>
                      <p:cNvPicPr/>
                      <p:nvPr/>
                    </p:nvPicPr>
                    <p:blipFill>
                      <a:blip r:embed="rId36"/>
                      <a:stretch>
                        <a:fillRect/>
                      </a:stretch>
                    </p:blipFill>
                    <p:spPr>
                      <a:xfrm>
                        <a:off x="1859" y="1757"/>
                        <a:ext cx="1856" cy="1750"/>
                      </a:xfrm>
                      <a:prstGeom prst="rect">
                        <a:avLst/>
                      </a:prstGeom>
                    </p:spPr>
                  </p:pic>
                </p:oleObj>
              </mc:Fallback>
            </mc:AlternateContent>
          </a:graphicData>
        </a:graphic>
      </p:graphicFrame>
      <p:sp>
        <p:nvSpPr>
          <p:cNvPr id="2" name="Title Placeholder 1"/>
          <p:cNvSpPr>
            <a:spLocks noGrp="1"/>
          </p:cNvSpPr>
          <p:nvPr>
            <p:ph type="title"/>
          </p:nvPr>
        </p:nvSpPr>
        <p:spPr bwMode="gray">
          <a:xfrm>
            <a:off x="433388" y="349986"/>
            <a:ext cx="9823450" cy="762967"/>
          </a:xfrm>
          <a:prstGeom prst="rect">
            <a:avLst/>
          </a:prstGeom>
        </p:spPr>
        <p:txBody>
          <a:bodyPr vert="horz" lIns="0" tIns="0" rIns="0" bIns="0" rtlCol="0" anchor="t" anchorCtr="0">
            <a:noAutofit/>
          </a:bodyPr>
          <a:lstStyle/>
          <a:p>
            <a:r>
              <a:rPr lang="en-GB" noProof="0" dirty="0" smtClean="0"/>
              <a:t>Click to edit Master title style</a:t>
            </a:r>
            <a:endParaRPr lang="en-GB" noProof="0" dirty="0"/>
          </a:p>
        </p:txBody>
      </p:sp>
      <p:sp>
        <p:nvSpPr>
          <p:cNvPr id="19" name="Text Placeholder 18"/>
          <p:cNvSpPr>
            <a:spLocks noGrp="1"/>
          </p:cNvSpPr>
          <p:nvPr>
            <p:ph type="body" idx="1"/>
          </p:nvPr>
        </p:nvSpPr>
        <p:spPr>
          <a:xfrm>
            <a:off x="433388" y="1835673"/>
            <a:ext cx="9823450" cy="5199026"/>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TextBox 2"/>
          <p:cNvSpPr txBox="1"/>
          <p:nvPr userDrawn="1"/>
        </p:nvSpPr>
        <p:spPr>
          <a:xfrm>
            <a:off x="9986759" y="7138988"/>
            <a:ext cx="270079" cy="108363"/>
          </a:xfrm>
          <a:prstGeom prst="rect">
            <a:avLst/>
          </a:prstGeom>
          <a:noFill/>
        </p:spPr>
        <p:txBody>
          <a:bodyPr wrap="square" lIns="0" tIns="0" rIns="0" bIns="0" rtlCol="0">
            <a:noAutofit/>
          </a:bodyPr>
          <a:lstStyle/>
          <a:p>
            <a:pPr algn="r">
              <a:spcBef>
                <a:spcPts val="650"/>
              </a:spcBef>
              <a:buSzPct val="100000"/>
              <a:buFont typeface="Arial"/>
              <a:buNone/>
            </a:pPr>
            <a:fld id="{C58DF478-B544-4ED8-9ED4-6A2648E2D233}" type="slidenum">
              <a:rPr lang="en-GB" sz="704" smtClean="0">
                <a:solidFill>
                  <a:srgbClr val="000000"/>
                </a:solidFill>
              </a:rPr>
              <a:pPr algn="r">
                <a:spcBef>
                  <a:spcPts val="650"/>
                </a:spcBef>
                <a:buSzPct val="100000"/>
                <a:buFont typeface="Arial"/>
                <a:buNone/>
              </a:pPr>
              <a:t>‹#›</a:t>
            </a:fld>
            <a:endParaRPr lang="en-GB" sz="704" dirty="0">
              <a:solidFill>
                <a:srgbClr val="000000"/>
              </a:solidFill>
            </a:endParaRPr>
          </a:p>
        </p:txBody>
      </p:sp>
    </p:spTree>
    <p:extLst>
      <p:ext uri="{BB962C8B-B14F-4D97-AF65-F5344CB8AC3E}">
        <p14:creationId xmlns:p14="http://schemas.microsoft.com/office/powerpoint/2010/main" val="4207560810"/>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 id="2147484086" r:id="rId13"/>
    <p:sldLayoutId id="2147484087" r:id="rId14"/>
    <p:sldLayoutId id="2147484088" r:id="rId15"/>
    <p:sldLayoutId id="2147484089" r:id="rId16"/>
    <p:sldLayoutId id="2147484090" r:id="rId17"/>
    <p:sldLayoutId id="2147484091" r:id="rId18"/>
    <p:sldLayoutId id="2147484092" r:id="rId19"/>
    <p:sldLayoutId id="2147484093" r:id="rId20"/>
    <p:sldLayoutId id="2147484094" r:id="rId21"/>
    <p:sldLayoutId id="2147484095" r:id="rId22"/>
    <p:sldLayoutId id="2147484096" r:id="rId23"/>
    <p:sldLayoutId id="2147484097" r:id="rId24"/>
    <p:sldLayoutId id="2147484098" r:id="rId25"/>
    <p:sldLayoutId id="2147484099" r:id="rId26"/>
    <p:sldLayoutId id="2147484100" r:id="rId27"/>
    <p:sldLayoutId id="2147484101" r:id="rId28"/>
    <p:sldLayoutId id="2147484102" r:id="rId29"/>
    <p:sldLayoutId id="2147484103" r:id="rId30"/>
    <p:sldLayoutId id="2147484104" r:id="rId31"/>
  </p:sldLayoutIdLst>
  <p:transition>
    <p:fade/>
  </p:transition>
  <p:hf sldNum="0" hdr="0" ftr="0" dt="0"/>
  <p:txStyles>
    <p:titleStyle>
      <a:lvl1pPr algn="l" defTabSz="990571" rtl="0" eaLnBrk="1" latinLnBrk="0" hangingPunct="1">
        <a:spcBef>
          <a:spcPct val="0"/>
        </a:spcBef>
        <a:buNone/>
        <a:defRPr sz="2000" kern="1200">
          <a:solidFill>
            <a:schemeClr val="tx1"/>
          </a:solidFill>
          <a:latin typeface="+mj-lt"/>
          <a:ea typeface="+mj-ea"/>
          <a:cs typeface="+mj-cs"/>
        </a:defRPr>
      </a:lvl1pPr>
    </p:titleStyle>
    <p:bodyStyle>
      <a:lvl1pPr marL="0" indent="0" algn="l" defTabSz="990571" rtl="0" eaLnBrk="1" latinLnBrk="0" hangingPunct="1">
        <a:spcBef>
          <a:spcPts val="0"/>
        </a:spcBef>
        <a:spcAft>
          <a:spcPts val="1083"/>
        </a:spcAft>
        <a:buSzPct val="100000"/>
        <a:buFont typeface="Arial" panose="020B0604020202020204" pitchFamily="34" charset="0"/>
        <a:buChar char="​"/>
        <a:defRPr sz="1000" b="0" kern="1200">
          <a:solidFill>
            <a:schemeClr val="tx1"/>
          </a:solidFill>
          <a:latin typeface="+mn-lt"/>
          <a:ea typeface="+mn-ea"/>
          <a:cs typeface="+mn-cs"/>
        </a:defRPr>
      </a:lvl1pPr>
      <a:lvl2pPr marL="0" indent="0" algn="l" defTabSz="990571" rtl="0" eaLnBrk="1" latinLnBrk="0" hangingPunct="1">
        <a:spcBef>
          <a:spcPts val="0"/>
        </a:spcBef>
        <a:spcAft>
          <a:spcPts val="1083"/>
        </a:spcAft>
        <a:buClrTx/>
        <a:buSzPct val="100000"/>
        <a:buFont typeface="Arial" panose="020B0604020202020204" pitchFamily="34" charset="0"/>
        <a:buChar char="​"/>
        <a:defRPr lang="en-US" sz="1000" b="1" kern="1200" dirty="0" smtClean="0">
          <a:solidFill>
            <a:schemeClr val="tx1"/>
          </a:solidFill>
          <a:latin typeface="+mn-lt"/>
          <a:ea typeface="+mn-ea"/>
          <a:cs typeface="+mn-cs"/>
        </a:defRPr>
      </a:lvl2pPr>
      <a:lvl3pPr marL="191094" indent="-191094" algn="l" defTabSz="990571" rtl="0" eaLnBrk="1" latinLnBrk="0" hangingPunct="1">
        <a:spcBef>
          <a:spcPts val="0"/>
        </a:spcBef>
        <a:spcAft>
          <a:spcPts val="1083"/>
        </a:spcAft>
        <a:buClrTx/>
        <a:buSzPct val="100000"/>
        <a:buFont typeface="Arial" panose="020B0604020202020204" pitchFamily="34" charset="0"/>
        <a:buChar char="•"/>
        <a:defRPr lang="en-US" sz="1000" kern="1200" dirty="0" smtClean="0">
          <a:solidFill>
            <a:schemeClr val="tx1"/>
          </a:solidFill>
          <a:latin typeface="+mn-lt"/>
          <a:ea typeface="+mn-ea"/>
          <a:cs typeface="+mn-cs"/>
        </a:defRPr>
      </a:lvl3pPr>
      <a:lvl4pPr marL="386089" indent="-191094" algn="l" defTabSz="990571" rtl="0" eaLnBrk="1" latinLnBrk="0" hangingPunct="1">
        <a:spcBef>
          <a:spcPts val="0"/>
        </a:spcBef>
        <a:spcAft>
          <a:spcPts val="1083"/>
        </a:spcAft>
        <a:buClrTx/>
        <a:buSzPct val="100000"/>
        <a:buFont typeface="Verdana" panose="020B0604030504040204" pitchFamily="34" charset="0"/>
        <a:buChar char="−"/>
        <a:defRPr lang="en-US" sz="1000" kern="1200" baseline="0" dirty="0" smtClean="0">
          <a:solidFill>
            <a:schemeClr val="tx1"/>
          </a:solidFill>
          <a:latin typeface="+mn-lt"/>
          <a:ea typeface="+mn-ea"/>
          <a:cs typeface="+mn-cs"/>
        </a:defRPr>
      </a:lvl4pPr>
      <a:lvl5pPr marL="577182" indent="-191094" algn="l" defTabSz="865030" rtl="0" eaLnBrk="1" latinLnBrk="0" hangingPunct="1">
        <a:spcBef>
          <a:spcPts val="0"/>
        </a:spcBef>
        <a:spcAft>
          <a:spcPts val="1083"/>
        </a:spcAft>
        <a:buClrTx/>
        <a:buSzPct val="100000"/>
        <a:buFont typeface="Verdana" panose="020B0604030504040204" pitchFamily="34" charset="0"/>
        <a:buChar char="−"/>
        <a:tabLst/>
        <a:defRPr lang="en-US" sz="1000" kern="1200" baseline="0" dirty="0" smtClean="0">
          <a:solidFill>
            <a:schemeClr val="tx1"/>
          </a:solidFill>
          <a:latin typeface="+mn-lt"/>
          <a:ea typeface="+mn-ea"/>
          <a:cs typeface="+mn-cs"/>
        </a:defRPr>
      </a:lvl5pPr>
      <a:lvl6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6pPr>
      <a:lvl7pPr marL="577182" indent="-191094" algn="l" defTabSz="990571" rtl="0" eaLnBrk="1" latinLnBrk="0" hangingPunct="1">
        <a:spcBef>
          <a:spcPts val="0"/>
        </a:spcBef>
        <a:spcAft>
          <a:spcPts val="1083"/>
        </a:spcAft>
        <a:buFont typeface="Verdana" panose="020B0604030504040204" pitchFamily="34" charset="0"/>
        <a:buChar char="−"/>
        <a:defRPr sz="1000" kern="1200">
          <a:solidFill>
            <a:schemeClr val="tx1"/>
          </a:solidFill>
          <a:latin typeface="+mn-lt"/>
          <a:ea typeface="+mn-ea"/>
          <a:cs typeface="+mn-cs"/>
        </a:defRPr>
      </a:lvl7pPr>
      <a:lvl8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8pPr>
      <a:lvl9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9pPr>
    </p:bodyStyle>
    <p:otherStyle>
      <a:defPPr>
        <a:defRPr lang="en-US"/>
      </a:defPPr>
      <a:lvl1pPr marL="0" algn="l" defTabSz="990571" rtl="0" eaLnBrk="1" latinLnBrk="0" hangingPunct="1">
        <a:defRPr sz="1950" kern="1200">
          <a:solidFill>
            <a:schemeClr val="tx1"/>
          </a:solidFill>
          <a:latin typeface="+mn-lt"/>
          <a:ea typeface="+mn-ea"/>
          <a:cs typeface="+mn-cs"/>
        </a:defRPr>
      </a:lvl1pPr>
      <a:lvl2pPr marL="495286" algn="l" defTabSz="990571" rtl="0" eaLnBrk="1" latinLnBrk="0" hangingPunct="1">
        <a:defRPr sz="1950" kern="1200">
          <a:solidFill>
            <a:schemeClr val="tx1"/>
          </a:solidFill>
          <a:latin typeface="+mn-lt"/>
          <a:ea typeface="+mn-ea"/>
          <a:cs typeface="+mn-cs"/>
        </a:defRPr>
      </a:lvl2pPr>
      <a:lvl3pPr marL="990571" algn="l" defTabSz="990571" rtl="0" eaLnBrk="1" latinLnBrk="0" hangingPunct="1">
        <a:defRPr sz="1950" kern="1200">
          <a:solidFill>
            <a:schemeClr val="tx1"/>
          </a:solidFill>
          <a:latin typeface="+mn-lt"/>
          <a:ea typeface="+mn-ea"/>
          <a:cs typeface="+mn-cs"/>
        </a:defRPr>
      </a:lvl3pPr>
      <a:lvl4pPr marL="1485856" algn="l" defTabSz="990571" rtl="0" eaLnBrk="1" latinLnBrk="0" hangingPunct="1">
        <a:defRPr sz="1950" kern="1200">
          <a:solidFill>
            <a:schemeClr val="tx1"/>
          </a:solidFill>
          <a:latin typeface="+mn-lt"/>
          <a:ea typeface="+mn-ea"/>
          <a:cs typeface="+mn-cs"/>
        </a:defRPr>
      </a:lvl4pPr>
      <a:lvl5pPr marL="1981140" algn="l" defTabSz="990571" rtl="0" eaLnBrk="1" latinLnBrk="0" hangingPunct="1">
        <a:defRPr sz="1950" kern="1200">
          <a:solidFill>
            <a:schemeClr val="tx1"/>
          </a:solidFill>
          <a:latin typeface="+mn-lt"/>
          <a:ea typeface="+mn-ea"/>
          <a:cs typeface="+mn-cs"/>
        </a:defRPr>
      </a:lvl5pPr>
      <a:lvl6pPr marL="2476426" algn="l" defTabSz="990571" rtl="0" eaLnBrk="1" latinLnBrk="0" hangingPunct="1">
        <a:defRPr sz="1950" kern="1200">
          <a:solidFill>
            <a:schemeClr val="tx1"/>
          </a:solidFill>
          <a:latin typeface="+mn-lt"/>
          <a:ea typeface="+mn-ea"/>
          <a:cs typeface="+mn-cs"/>
        </a:defRPr>
      </a:lvl6pPr>
      <a:lvl7pPr marL="2971711" algn="l" defTabSz="990571" rtl="0" eaLnBrk="1" latinLnBrk="0" hangingPunct="1">
        <a:defRPr sz="1950" kern="1200">
          <a:solidFill>
            <a:schemeClr val="tx1"/>
          </a:solidFill>
          <a:latin typeface="+mn-lt"/>
          <a:ea typeface="+mn-ea"/>
          <a:cs typeface="+mn-cs"/>
        </a:defRPr>
      </a:lvl7pPr>
      <a:lvl8pPr marL="3466995" algn="l" defTabSz="990571" rtl="0" eaLnBrk="1" latinLnBrk="0" hangingPunct="1">
        <a:defRPr sz="1950" kern="1200">
          <a:solidFill>
            <a:schemeClr val="tx1"/>
          </a:solidFill>
          <a:latin typeface="+mn-lt"/>
          <a:ea typeface="+mn-ea"/>
          <a:cs typeface="+mn-cs"/>
        </a:defRPr>
      </a:lvl8pPr>
      <a:lvl9pPr marL="3962281" algn="l" defTabSz="990571" rtl="0" eaLnBrk="1" latinLnBrk="0" hangingPunct="1">
        <a:defRPr sz="19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474">
          <p15:clr>
            <a:srgbClr val="F26B43"/>
          </p15:clr>
        </p15:guide>
        <p15:guide id="2" orient="horz" pos="2381">
          <p15:clr>
            <a:srgbClr val="F26B43"/>
          </p15:clr>
        </p15:guide>
        <p15:guide id="3" orient="horz" pos="4431">
          <p15:clr>
            <a:srgbClr val="F26B43"/>
          </p15:clr>
        </p15:guide>
        <p15:guide id="4" pos="273">
          <p15:clr>
            <a:srgbClr val="F26B43"/>
          </p15:clr>
        </p15:guide>
        <p15:guide id="5" pos="6461">
          <p15:clr>
            <a:srgbClr val="F26B43"/>
          </p15:clr>
        </p15:guide>
        <p15:guide id="6" orient="horz" pos="1180">
          <p15:clr>
            <a:srgbClr val="F26B43"/>
          </p15:clr>
        </p15:guide>
        <p15:guide id="7" orient="horz" pos="220">
          <p15:clr>
            <a:srgbClr val="F26B43"/>
          </p15:clr>
        </p15:guide>
        <p15:guide id="8" orient="horz" pos="4497">
          <p15:clr>
            <a:srgbClr val="F26B43"/>
          </p15:clr>
        </p15:guide>
        <p15:guide id="9" pos="4361">
          <p15:clr>
            <a:srgbClr val="F26B43"/>
          </p15:clr>
        </p15:guide>
        <p15:guide id="10" orient="horz" pos="260">
          <p15:clr>
            <a:srgbClr val="F26B43"/>
          </p15:clr>
        </p15:guide>
        <p15:guide id="11" pos="1210">
          <p15:clr>
            <a:srgbClr val="F26B43"/>
          </p15:clr>
        </p15:guide>
        <p15:guide id="12" pos="1323">
          <p15:clr>
            <a:srgbClr val="F26B43"/>
          </p15:clr>
        </p15:guide>
        <p15:guide id="13" pos="2260">
          <p15:clr>
            <a:srgbClr val="F26B43"/>
          </p15:clr>
        </p15:guide>
        <p15:guide id="14" pos="2373">
          <p15:clr>
            <a:srgbClr val="F26B43"/>
          </p15:clr>
        </p15:guide>
        <p15:guide id="15" pos="5410">
          <p15:clr>
            <a:srgbClr val="F26B43"/>
          </p15:clr>
        </p15:guide>
        <p15:guide id="16" pos="3306">
          <p15:clr>
            <a:srgbClr val="F26B43"/>
          </p15:clr>
        </p15:guide>
        <p15:guide id="17" pos="3424">
          <p15:clr>
            <a:srgbClr val="F26B43"/>
          </p15:clr>
        </p15:guide>
        <p15:guide id="18" pos="3368">
          <p15:clr>
            <a:srgbClr val="F26B43"/>
          </p15:clr>
        </p15:guide>
        <p15:guide id="19" pos="5525">
          <p15:clr>
            <a:srgbClr val="F26B43"/>
          </p15:clr>
        </p15:guide>
        <p15:guide id="20" orient="horz" pos="1157">
          <p15:clr>
            <a:srgbClr val="F26B43"/>
          </p15:clr>
        </p15:guide>
        <p15:guide id="21" orient="horz" pos="706">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441859" y="7138987"/>
            <a:ext cx="4294054" cy="269875"/>
          </a:xfrm>
          <a:prstGeom prst="rect">
            <a:avLst/>
          </a:prstGeom>
        </p:spPr>
        <p:txBody>
          <a:bodyPr vert="horz" lIns="0" tIns="0" rIns="0" bIns="0" rtlCol="0" anchor="t" anchorCtr="0"/>
          <a:lstStyle>
            <a:lvl1pPr algn="r">
              <a:defRPr sz="700">
                <a:solidFill>
                  <a:schemeClr val="tx1"/>
                </a:solidFill>
              </a:defRPr>
            </a:lvl1pPr>
          </a:lstStyle>
          <a:p>
            <a:r>
              <a:rPr lang="en-GB" smtClean="0">
                <a:solidFill>
                  <a:srgbClr val="000000"/>
                </a:solidFill>
              </a:rPr>
              <a:t>DRAFT: Prudential TCFD Readiness Report </a:t>
            </a:r>
            <a:endParaRPr lang="en-GB" dirty="0">
              <a:solidFill>
                <a:srgbClr val="000000"/>
              </a:solidFill>
            </a:endParaRPr>
          </a:p>
        </p:txBody>
      </p:sp>
      <p:graphicFrame>
        <p:nvGraphicFramePr>
          <p:cNvPr id="4" name="Object 3" hidden="1"/>
          <p:cNvGraphicFramePr>
            <a:graphicFrameLocks noChangeAspect="1"/>
          </p:cNvGraphicFramePr>
          <p:nvPr>
            <p:custDataLst>
              <p:tags r:id="rId33"/>
            </p:custDataLst>
            <p:extLst/>
          </p:nvPr>
        </p:nvGraphicFramePr>
        <p:xfrm>
          <a:off x="1859" y="1757"/>
          <a:ext cx="1856" cy="1750"/>
        </p:xfrm>
        <a:graphic>
          <a:graphicData uri="http://schemas.openxmlformats.org/presentationml/2006/ole">
            <mc:AlternateContent xmlns:mc="http://schemas.openxmlformats.org/markup-compatibility/2006">
              <mc:Choice xmlns:v="urn:schemas-microsoft-com:vml" Requires="v">
                <p:oleObj spid="_x0000_s31881" name="think-cell Slide" r:id="rId34" imgW="270" imgH="270" progId="TCLayout.ActiveDocument.1">
                  <p:embed/>
                </p:oleObj>
              </mc:Choice>
              <mc:Fallback>
                <p:oleObj name="think-cell Slide" r:id="rId34" imgW="270" imgH="270" progId="TCLayout.ActiveDocument.1">
                  <p:embed/>
                  <p:pic>
                    <p:nvPicPr>
                      <p:cNvPr id="0" name=""/>
                      <p:cNvPicPr/>
                      <p:nvPr/>
                    </p:nvPicPr>
                    <p:blipFill>
                      <a:blip r:embed="rId35"/>
                      <a:stretch>
                        <a:fillRect/>
                      </a:stretch>
                    </p:blipFill>
                    <p:spPr>
                      <a:xfrm>
                        <a:off x="1859" y="1757"/>
                        <a:ext cx="1856" cy="1750"/>
                      </a:xfrm>
                      <a:prstGeom prst="rect">
                        <a:avLst/>
                      </a:prstGeom>
                    </p:spPr>
                  </p:pic>
                </p:oleObj>
              </mc:Fallback>
            </mc:AlternateContent>
          </a:graphicData>
        </a:graphic>
      </p:graphicFrame>
      <p:sp>
        <p:nvSpPr>
          <p:cNvPr id="2" name="Title Placeholder 1"/>
          <p:cNvSpPr>
            <a:spLocks noGrp="1"/>
          </p:cNvSpPr>
          <p:nvPr>
            <p:ph type="title"/>
          </p:nvPr>
        </p:nvSpPr>
        <p:spPr bwMode="gray">
          <a:xfrm>
            <a:off x="433388" y="349986"/>
            <a:ext cx="9823450" cy="762967"/>
          </a:xfrm>
          <a:prstGeom prst="rect">
            <a:avLst/>
          </a:prstGeom>
        </p:spPr>
        <p:txBody>
          <a:bodyPr vert="horz" lIns="0" tIns="0" rIns="0" bIns="0" rtlCol="0" anchor="t" anchorCtr="0">
            <a:noAutofit/>
          </a:bodyPr>
          <a:lstStyle/>
          <a:p>
            <a:r>
              <a:rPr lang="en-GB" noProof="0" dirty="0" smtClean="0"/>
              <a:t>Click to edit Master title style</a:t>
            </a:r>
            <a:endParaRPr lang="en-GB" noProof="0" dirty="0"/>
          </a:p>
        </p:txBody>
      </p:sp>
      <p:sp>
        <p:nvSpPr>
          <p:cNvPr id="19" name="Text Placeholder 18"/>
          <p:cNvSpPr>
            <a:spLocks noGrp="1"/>
          </p:cNvSpPr>
          <p:nvPr>
            <p:ph type="body" idx="1"/>
          </p:nvPr>
        </p:nvSpPr>
        <p:spPr>
          <a:xfrm>
            <a:off x="433388" y="1835673"/>
            <a:ext cx="9823450" cy="5199026"/>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TextBox 2"/>
          <p:cNvSpPr txBox="1"/>
          <p:nvPr userDrawn="1"/>
        </p:nvSpPr>
        <p:spPr>
          <a:xfrm>
            <a:off x="9986759" y="7138988"/>
            <a:ext cx="270079" cy="108363"/>
          </a:xfrm>
          <a:prstGeom prst="rect">
            <a:avLst/>
          </a:prstGeom>
          <a:noFill/>
        </p:spPr>
        <p:txBody>
          <a:bodyPr wrap="square" lIns="0" tIns="0" rIns="0" bIns="0" rtlCol="0">
            <a:noAutofit/>
          </a:bodyPr>
          <a:lstStyle/>
          <a:p>
            <a:pPr algn="r">
              <a:spcBef>
                <a:spcPts val="650"/>
              </a:spcBef>
              <a:buSzPct val="100000"/>
              <a:buFont typeface="Arial"/>
              <a:buNone/>
            </a:pPr>
            <a:fld id="{C58DF478-B544-4ED8-9ED4-6A2648E2D233}" type="slidenum">
              <a:rPr lang="en-GB" sz="704" smtClean="0">
                <a:solidFill>
                  <a:srgbClr val="000000"/>
                </a:solidFill>
              </a:rPr>
              <a:pPr algn="r">
                <a:spcBef>
                  <a:spcPts val="650"/>
                </a:spcBef>
                <a:buSzPct val="100000"/>
                <a:buFont typeface="Arial"/>
                <a:buNone/>
              </a:pPr>
              <a:t>‹#›</a:t>
            </a:fld>
            <a:endParaRPr lang="en-GB" sz="704" dirty="0">
              <a:solidFill>
                <a:srgbClr val="000000"/>
              </a:solidFill>
            </a:endParaRPr>
          </a:p>
        </p:txBody>
      </p:sp>
    </p:spTree>
    <p:extLst>
      <p:ext uri="{BB962C8B-B14F-4D97-AF65-F5344CB8AC3E}">
        <p14:creationId xmlns:p14="http://schemas.microsoft.com/office/powerpoint/2010/main" val="2571493034"/>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 id="2147484118" r:id="rId13"/>
    <p:sldLayoutId id="2147484119" r:id="rId14"/>
    <p:sldLayoutId id="2147484120" r:id="rId15"/>
    <p:sldLayoutId id="2147484121" r:id="rId16"/>
    <p:sldLayoutId id="2147484122" r:id="rId17"/>
    <p:sldLayoutId id="2147484123" r:id="rId18"/>
    <p:sldLayoutId id="2147484124" r:id="rId19"/>
    <p:sldLayoutId id="2147484125" r:id="rId20"/>
    <p:sldLayoutId id="2147484126" r:id="rId21"/>
    <p:sldLayoutId id="2147484127" r:id="rId22"/>
    <p:sldLayoutId id="2147484128" r:id="rId23"/>
    <p:sldLayoutId id="2147484129" r:id="rId24"/>
    <p:sldLayoutId id="2147484130" r:id="rId25"/>
    <p:sldLayoutId id="2147484131" r:id="rId26"/>
    <p:sldLayoutId id="2147484132" r:id="rId27"/>
    <p:sldLayoutId id="2147484133" r:id="rId28"/>
    <p:sldLayoutId id="2147484134" r:id="rId29"/>
    <p:sldLayoutId id="2147484135" r:id="rId30"/>
  </p:sldLayoutIdLst>
  <p:transition>
    <p:fade/>
  </p:transition>
  <p:hf sldNum="0" hdr="0" ftr="0" dt="0"/>
  <p:txStyles>
    <p:titleStyle>
      <a:lvl1pPr algn="l" defTabSz="990571" rtl="0" eaLnBrk="1" latinLnBrk="0" hangingPunct="1">
        <a:spcBef>
          <a:spcPct val="0"/>
        </a:spcBef>
        <a:buNone/>
        <a:defRPr sz="2000" kern="1200">
          <a:solidFill>
            <a:schemeClr val="tx1"/>
          </a:solidFill>
          <a:latin typeface="+mj-lt"/>
          <a:ea typeface="+mj-ea"/>
          <a:cs typeface="+mj-cs"/>
        </a:defRPr>
      </a:lvl1pPr>
    </p:titleStyle>
    <p:bodyStyle>
      <a:lvl1pPr marL="0" indent="0" algn="l" defTabSz="990571" rtl="0" eaLnBrk="1" latinLnBrk="0" hangingPunct="1">
        <a:spcBef>
          <a:spcPts val="0"/>
        </a:spcBef>
        <a:spcAft>
          <a:spcPts val="1083"/>
        </a:spcAft>
        <a:buSzPct val="100000"/>
        <a:buFont typeface="Arial" panose="020B0604020202020204" pitchFamily="34" charset="0"/>
        <a:buChar char="​"/>
        <a:defRPr sz="1000" b="0" kern="1200">
          <a:solidFill>
            <a:schemeClr val="tx1"/>
          </a:solidFill>
          <a:latin typeface="+mn-lt"/>
          <a:ea typeface="+mn-ea"/>
          <a:cs typeface="+mn-cs"/>
        </a:defRPr>
      </a:lvl1pPr>
      <a:lvl2pPr marL="0" indent="0" algn="l" defTabSz="990571" rtl="0" eaLnBrk="1" latinLnBrk="0" hangingPunct="1">
        <a:spcBef>
          <a:spcPts val="0"/>
        </a:spcBef>
        <a:spcAft>
          <a:spcPts val="1083"/>
        </a:spcAft>
        <a:buClrTx/>
        <a:buSzPct val="100000"/>
        <a:buFont typeface="Arial" panose="020B0604020202020204" pitchFamily="34" charset="0"/>
        <a:buChar char="​"/>
        <a:defRPr lang="en-US" sz="1000" b="1" kern="1200" dirty="0" smtClean="0">
          <a:solidFill>
            <a:schemeClr val="tx1"/>
          </a:solidFill>
          <a:latin typeface="+mn-lt"/>
          <a:ea typeface="+mn-ea"/>
          <a:cs typeface="+mn-cs"/>
        </a:defRPr>
      </a:lvl2pPr>
      <a:lvl3pPr marL="191094" indent="-191094" algn="l" defTabSz="990571" rtl="0" eaLnBrk="1" latinLnBrk="0" hangingPunct="1">
        <a:spcBef>
          <a:spcPts val="0"/>
        </a:spcBef>
        <a:spcAft>
          <a:spcPts val="1083"/>
        </a:spcAft>
        <a:buClrTx/>
        <a:buSzPct val="100000"/>
        <a:buFont typeface="Arial" panose="020B0604020202020204" pitchFamily="34" charset="0"/>
        <a:buChar char="•"/>
        <a:defRPr lang="en-US" sz="1000" kern="1200" dirty="0" smtClean="0">
          <a:solidFill>
            <a:schemeClr val="tx1"/>
          </a:solidFill>
          <a:latin typeface="+mn-lt"/>
          <a:ea typeface="+mn-ea"/>
          <a:cs typeface="+mn-cs"/>
        </a:defRPr>
      </a:lvl3pPr>
      <a:lvl4pPr marL="386089" indent="-191094" algn="l" defTabSz="990571" rtl="0" eaLnBrk="1" latinLnBrk="0" hangingPunct="1">
        <a:spcBef>
          <a:spcPts val="0"/>
        </a:spcBef>
        <a:spcAft>
          <a:spcPts val="1083"/>
        </a:spcAft>
        <a:buClrTx/>
        <a:buSzPct val="100000"/>
        <a:buFont typeface="Verdana" panose="020B0604030504040204" pitchFamily="34" charset="0"/>
        <a:buChar char="−"/>
        <a:defRPr lang="en-US" sz="1000" kern="1200" baseline="0" dirty="0" smtClean="0">
          <a:solidFill>
            <a:schemeClr val="tx1"/>
          </a:solidFill>
          <a:latin typeface="+mn-lt"/>
          <a:ea typeface="+mn-ea"/>
          <a:cs typeface="+mn-cs"/>
        </a:defRPr>
      </a:lvl4pPr>
      <a:lvl5pPr marL="577182" indent="-191094" algn="l" defTabSz="865030" rtl="0" eaLnBrk="1" latinLnBrk="0" hangingPunct="1">
        <a:spcBef>
          <a:spcPts val="0"/>
        </a:spcBef>
        <a:spcAft>
          <a:spcPts val="1083"/>
        </a:spcAft>
        <a:buClrTx/>
        <a:buSzPct val="100000"/>
        <a:buFont typeface="Verdana" panose="020B0604030504040204" pitchFamily="34" charset="0"/>
        <a:buChar char="−"/>
        <a:tabLst/>
        <a:defRPr lang="en-US" sz="1000" kern="1200" baseline="0" dirty="0" smtClean="0">
          <a:solidFill>
            <a:schemeClr val="tx1"/>
          </a:solidFill>
          <a:latin typeface="+mn-lt"/>
          <a:ea typeface="+mn-ea"/>
          <a:cs typeface="+mn-cs"/>
        </a:defRPr>
      </a:lvl5pPr>
      <a:lvl6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6pPr>
      <a:lvl7pPr marL="577182" indent="-191094" algn="l" defTabSz="990571" rtl="0" eaLnBrk="1" latinLnBrk="0" hangingPunct="1">
        <a:spcBef>
          <a:spcPts val="0"/>
        </a:spcBef>
        <a:spcAft>
          <a:spcPts val="1083"/>
        </a:spcAft>
        <a:buFont typeface="Verdana" panose="020B0604030504040204" pitchFamily="34" charset="0"/>
        <a:buChar char="−"/>
        <a:defRPr sz="1000" kern="1200">
          <a:solidFill>
            <a:schemeClr val="tx1"/>
          </a:solidFill>
          <a:latin typeface="+mn-lt"/>
          <a:ea typeface="+mn-ea"/>
          <a:cs typeface="+mn-cs"/>
        </a:defRPr>
      </a:lvl7pPr>
      <a:lvl8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8pPr>
      <a:lvl9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9pPr>
    </p:bodyStyle>
    <p:otherStyle>
      <a:defPPr>
        <a:defRPr lang="en-US"/>
      </a:defPPr>
      <a:lvl1pPr marL="0" algn="l" defTabSz="990571" rtl="0" eaLnBrk="1" latinLnBrk="0" hangingPunct="1">
        <a:defRPr sz="1950" kern="1200">
          <a:solidFill>
            <a:schemeClr val="tx1"/>
          </a:solidFill>
          <a:latin typeface="+mn-lt"/>
          <a:ea typeface="+mn-ea"/>
          <a:cs typeface="+mn-cs"/>
        </a:defRPr>
      </a:lvl1pPr>
      <a:lvl2pPr marL="495286" algn="l" defTabSz="990571" rtl="0" eaLnBrk="1" latinLnBrk="0" hangingPunct="1">
        <a:defRPr sz="1950" kern="1200">
          <a:solidFill>
            <a:schemeClr val="tx1"/>
          </a:solidFill>
          <a:latin typeface="+mn-lt"/>
          <a:ea typeface="+mn-ea"/>
          <a:cs typeface="+mn-cs"/>
        </a:defRPr>
      </a:lvl2pPr>
      <a:lvl3pPr marL="990571" algn="l" defTabSz="990571" rtl="0" eaLnBrk="1" latinLnBrk="0" hangingPunct="1">
        <a:defRPr sz="1950" kern="1200">
          <a:solidFill>
            <a:schemeClr val="tx1"/>
          </a:solidFill>
          <a:latin typeface="+mn-lt"/>
          <a:ea typeface="+mn-ea"/>
          <a:cs typeface="+mn-cs"/>
        </a:defRPr>
      </a:lvl3pPr>
      <a:lvl4pPr marL="1485856" algn="l" defTabSz="990571" rtl="0" eaLnBrk="1" latinLnBrk="0" hangingPunct="1">
        <a:defRPr sz="1950" kern="1200">
          <a:solidFill>
            <a:schemeClr val="tx1"/>
          </a:solidFill>
          <a:latin typeface="+mn-lt"/>
          <a:ea typeface="+mn-ea"/>
          <a:cs typeface="+mn-cs"/>
        </a:defRPr>
      </a:lvl4pPr>
      <a:lvl5pPr marL="1981140" algn="l" defTabSz="990571" rtl="0" eaLnBrk="1" latinLnBrk="0" hangingPunct="1">
        <a:defRPr sz="1950" kern="1200">
          <a:solidFill>
            <a:schemeClr val="tx1"/>
          </a:solidFill>
          <a:latin typeface="+mn-lt"/>
          <a:ea typeface="+mn-ea"/>
          <a:cs typeface="+mn-cs"/>
        </a:defRPr>
      </a:lvl5pPr>
      <a:lvl6pPr marL="2476426" algn="l" defTabSz="990571" rtl="0" eaLnBrk="1" latinLnBrk="0" hangingPunct="1">
        <a:defRPr sz="1950" kern="1200">
          <a:solidFill>
            <a:schemeClr val="tx1"/>
          </a:solidFill>
          <a:latin typeface="+mn-lt"/>
          <a:ea typeface="+mn-ea"/>
          <a:cs typeface="+mn-cs"/>
        </a:defRPr>
      </a:lvl6pPr>
      <a:lvl7pPr marL="2971711" algn="l" defTabSz="990571" rtl="0" eaLnBrk="1" latinLnBrk="0" hangingPunct="1">
        <a:defRPr sz="1950" kern="1200">
          <a:solidFill>
            <a:schemeClr val="tx1"/>
          </a:solidFill>
          <a:latin typeface="+mn-lt"/>
          <a:ea typeface="+mn-ea"/>
          <a:cs typeface="+mn-cs"/>
        </a:defRPr>
      </a:lvl7pPr>
      <a:lvl8pPr marL="3466995" algn="l" defTabSz="990571" rtl="0" eaLnBrk="1" latinLnBrk="0" hangingPunct="1">
        <a:defRPr sz="1950" kern="1200">
          <a:solidFill>
            <a:schemeClr val="tx1"/>
          </a:solidFill>
          <a:latin typeface="+mn-lt"/>
          <a:ea typeface="+mn-ea"/>
          <a:cs typeface="+mn-cs"/>
        </a:defRPr>
      </a:lvl8pPr>
      <a:lvl9pPr marL="3962281" algn="l" defTabSz="990571" rtl="0" eaLnBrk="1" latinLnBrk="0" hangingPunct="1">
        <a:defRPr sz="19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474">
          <p15:clr>
            <a:srgbClr val="F26B43"/>
          </p15:clr>
        </p15:guide>
        <p15:guide id="2" orient="horz" pos="2381">
          <p15:clr>
            <a:srgbClr val="F26B43"/>
          </p15:clr>
        </p15:guide>
        <p15:guide id="3" orient="horz" pos="4431">
          <p15:clr>
            <a:srgbClr val="F26B43"/>
          </p15:clr>
        </p15:guide>
        <p15:guide id="4" pos="273">
          <p15:clr>
            <a:srgbClr val="F26B43"/>
          </p15:clr>
        </p15:guide>
        <p15:guide id="5" pos="6461">
          <p15:clr>
            <a:srgbClr val="F26B43"/>
          </p15:clr>
        </p15:guide>
        <p15:guide id="6" orient="horz" pos="1180">
          <p15:clr>
            <a:srgbClr val="F26B43"/>
          </p15:clr>
        </p15:guide>
        <p15:guide id="7" orient="horz" pos="220">
          <p15:clr>
            <a:srgbClr val="F26B43"/>
          </p15:clr>
        </p15:guide>
        <p15:guide id="8" orient="horz" pos="4497">
          <p15:clr>
            <a:srgbClr val="F26B43"/>
          </p15:clr>
        </p15:guide>
        <p15:guide id="9" pos="4361">
          <p15:clr>
            <a:srgbClr val="F26B43"/>
          </p15:clr>
        </p15:guide>
        <p15:guide id="10" orient="horz" pos="260">
          <p15:clr>
            <a:srgbClr val="F26B43"/>
          </p15:clr>
        </p15:guide>
        <p15:guide id="11" pos="1210">
          <p15:clr>
            <a:srgbClr val="F26B43"/>
          </p15:clr>
        </p15:guide>
        <p15:guide id="12" pos="1323">
          <p15:clr>
            <a:srgbClr val="F26B43"/>
          </p15:clr>
        </p15:guide>
        <p15:guide id="13" pos="2260">
          <p15:clr>
            <a:srgbClr val="F26B43"/>
          </p15:clr>
        </p15:guide>
        <p15:guide id="14" pos="2373">
          <p15:clr>
            <a:srgbClr val="F26B43"/>
          </p15:clr>
        </p15:guide>
        <p15:guide id="15" pos="5410">
          <p15:clr>
            <a:srgbClr val="F26B43"/>
          </p15:clr>
        </p15:guide>
        <p15:guide id="16" pos="3306">
          <p15:clr>
            <a:srgbClr val="F26B43"/>
          </p15:clr>
        </p15:guide>
        <p15:guide id="17" pos="3424">
          <p15:clr>
            <a:srgbClr val="F26B43"/>
          </p15:clr>
        </p15:guide>
        <p15:guide id="18" pos="3368">
          <p15:clr>
            <a:srgbClr val="F26B43"/>
          </p15:clr>
        </p15:guide>
        <p15:guide id="19" pos="5525">
          <p15:clr>
            <a:srgbClr val="F26B43"/>
          </p15:clr>
        </p15:guide>
        <p15:guide id="20" orient="horz" pos="1157">
          <p15:clr>
            <a:srgbClr val="F26B43"/>
          </p15:clr>
        </p15:guide>
        <p15:guide id="21" orient="horz" pos="706">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441859" y="7138987"/>
            <a:ext cx="4294054" cy="269875"/>
          </a:xfrm>
          <a:prstGeom prst="rect">
            <a:avLst/>
          </a:prstGeom>
        </p:spPr>
        <p:txBody>
          <a:bodyPr vert="horz" lIns="0" tIns="0" rIns="0" bIns="0" rtlCol="0" anchor="t" anchorCtr="0"/>
          <a:lstStyle>
            <a:lvl1pPr algn="r">
              <a:defRPr sz="700">
                <a:solidFill>
                  <a:schemeClr val="tx1"/>
                </a:solidFill>
              </a:defRPr>
            </a:lvl1pPr>
          </a:lstStyle>
          <a:p>
            <a:r>
              <a:rPr lang="en-GB" smtClean="0">
                <a:solidFill>
                  <a:srgbClr val="000000"/>
                </a:solidFill>
              </a:rPr>
              <a:t>DRAFT: Prudential TCFD Readiness Report </a:t>
            </a:r>
            <a:endParaRPr lang="en-GB" dirty="0">
              <a:solidFill>
                <a:srgbClr val="000000"/>
              </a:solidFill>
            </a:endParaRPr>
          </a:p>
        </p:txBody>
      </p:sp>
      <p:graphicFrame>
        <p:nvGraphicFramePr>
          <p:cNvPr id="4" name="Object 3" hidden="1"/>
          <p:cNvGraphicFramePr>
            <a:graphicFrameLocks noChangeAspect="1"/>
          </p:cNvGraphicFramePr>
          <p:nvPr>
            <p:custDataLst>
              <p:tags r:id="rId33"/>
            </p:custDataLst>
            <p:extLst/>
          </p:nvPr>
        </p:nvGraphicFramePr>
        <p:xfrm>
          <a:off x="1859" y="1757"/>
          <a:ext cx="1856" cy="1750"/>
        </p:xfrm>
        <a:graphic>
          <a:graphicData uri="http://schemas.openxmlformats.org/presentationml/2006/ole">
            <mc:AlternateContent xmlns:mc="http://schemas.openxmlformats.org/markup-compatibility/2006">
              <mc:Choice xmlns:v="urn:schemas-microsoft-com:vml" Requires="v">
                <p:oleObj spid="_x0000_s32806" name="think-cell Slide" r:id="rId34" imgW="270" imgH="270" progId="TCLayout.ActiveDocument.1">
                  <p:embed/>
                </p:oleObj>
              </mc:Choice>
              <mc:Fallback>
                <p:oleObj name="think-cell Slide" r:id="rId34" imgW="270" imgH="270" progId="TCLayout.ActiveDocument.1">
                  <p:embed/>
                  <p:pic>
                    <p:nvPicPr>
                      <p:cNvPr id="0" name=""/>
                      <p:cNvPicPr/>
                      <p:nvPr/>
                    </p:nvPicPr>
                    <p:blipFill>
                      <a:blip r:embed="rId35"/>
                      <a:stretch>
                        <a:fillRect/>
                      </a:stretch>
                    </p:blipFill>
                    <p:spPr>
                      <a:xfrm>
                        <a:off x="1859" y="1757"/>
                        <a:ext cx="1856" cy="1750"/>
                      </a:xfrm>
                      <a:prstGeom prst="rect">
                        <a:avLst/>
                      </a:prstGeom>
                    </p:spPr>
                  </p:pic>
                </p:oleObj>
              </mc:Fallback>
            </mc:AlternateContent>
          </a:graphicData>
        </a:graphic>
      </p:graphicFrame>
      <p:sp>
        <p:nvSpPr>
          <p:cNvPr id="2" name="Title Placeholder 1"/>
          <p:cNvSpPr>
            <a:spLocks noGrp="1"/>
          </p:cNvSpPr>
          <p:nvPr>
            <p:ph type="title"/>
          </p:nvPr>
        </p:nvSpPr>
        <p:spPr bwMode="gray">
          <a:xfrm>
            <a:off x="433388" y="349986"/>
            <a:ext cx="9823450" cy="762967"/>
          </a:xfrm>
          <a:prstGeom prst="rect">
            <a:avLst/>
          </a:prstGeom>
        </p:spPr>
        <p:txBody>
          <a:bodyPr vert="horz" lIns="0" tIns="0" rIns="0" bIns="0" rtlCol="0" anchor="t" anchorCtr="0">
            <a:noAutofit/>
          </a:bodyPr>
          <a:lstStyle/>
          <a:p>
            <a:r>
              <a:rPr lang="en-GB" noProof="0" dirty="0" smtClean="0"/>
              <a:t>Click to edit Master title style</a:t>
            </a:r>
            <a:endParaRPr lang="en-GB" noProof="0" dirty="0"/>
          </a:p>
        </p:txBody>
      </p:sp>
      <p:sp>
        <p:nvSpPr>
          <p:cNvPr id="19" name="Text Placeholder 18"/>
          <p:cNvSpPr>
            <a:spLocks noGrp="1"/>
          </p:cNvSpPr>
          <p:nvPr>
            <p:ph type="body" idx="1"/>
          </p:nvPr>
        </p:nvSpPr>
        <p:spPr>
          <a:xfrm>
            <a:off x="433388" y="1835673"/>
            <a:ext cx="9823450" cy="5199026"/>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TextBox 2"/>
          <p:cNvSpPr txBox="1"/>
          <p:nvPr userDrawn="1"/>
        </p:nvSpPr>
        <p:spPr>
          <a:xfrm>
            <a:off x="9986759" y="7138988"/>
            <a:ext cx="270079" cy="108363"/>
          </a:xfrm>
          <a:prstGeom prst="rect">
            <a:avLst/>
          </a:prstGeom>
          <a:noFill/>
        </p:spPr>
        <p:txBody>
          <a:bodyPr wrap="square" lIns="0" tIns="0" rIns="0" bIns="0" rtlCol="0">
            <a:noAutofit/>
          </a:bodyPr>
          <a:lstStyle/>
          <a:p>
            <a:pPr algn="r">
              <a:spcBef>
                <a:spcPts val="650"/>
              </a:spcBef>
              <a:buSzPct val="100000"/>
              <a:buFont typeface="Arial"/>
              <a:buNone/>
            </a:pPr>
            <a:fld id="{C58DF478-B544-4ED8-9ED4-6A2648E2D233}" type="slidenum">
              <a:rPr lang="en-GB" sz="704" smtClean="0">
                <a:solidFill>
                  <a:srgbClr val="000000"/>
                </a:solidFill>
              </a:rPr>
              <a:pPr algn="r">
                <a:spcBef>
                  <a:spcPts val="650"/>
                </a:spcBef>
                <a:buSzPct val="100000"/>
                <a:buFont typeface="Arial"/>
                <a:buNone/>
              </a:pPr>
              <a:t>‹#›</a:t>
            </a:fld>
            <a:endParaRPr lang="en-GB" sz="704" dirty="0">
              <a:solidFill>
                <a:srgbClr val="000000"/>
              </a:solidFill>
            </a:endParaRPr>
          </a:p>
        </p:txBody>
      </p:sp>
    </p:spTree>
    <p:extLst>
      <p:ext uri="{BB962C8B-B14F-4D97-AF65-F5344CB8AC3E}">
        <p14:creationId xmlns:p14="http://schemas.microsoft.com/office/powerpoint/2010/main" val="3097364168"/>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 id="2147484149" r:id="rId13"/>
    <p:sldLayoutId id="2147484150" r:id="rId14"/>
    <p:sldLayoutId id="2147484151" r:id="rId15"/>
    <p:sldLayoutId id="2147484152" r:id="rId16"/>
    <p:sldLayoutId id="2147484153" r:id="rId17"/>
    <p:sldLayoutId id="2147484154" r:id="rId18"/>
    <p:sldLayoutId id="2147484155" r:id="rId19"/>
    <p:sldLayoutId id="2147484156" r:id="rId20"/>
    <p:sldLayoutId id="2147484157" r:id="rId21"/>
    <p:sldLayoutId id="2147484158" r:id="rId22"/>
    <p:sldLayoutId id="2147484159" r:id="rId23"/>
    <p:sldLayoutId id="2147484160" r:id="rId24"/>
    <p:sldLayoutId id="2147484161" r:id="rId25"/>
    <p:sldLayoutId id="2147484162" r:id="rId26"/>
    <p:sldLayoutId id="2147484163" r:id="rId27"/>
    <p:sldLayoutId id="2147484164" r:id="rId28"/>
    <p:sldLayoutId id="2147484165" r:id="rId29"/>
    <p:sldLayoutId id="2147484166" r:id="rId30"/>
  </p:sldLayoutIdLst>
  <p:transition>
    <p:fade/>
  </p:transition>
  <p:hf sldNum="0" hdr="0" ftr="0" dt="0"/>
  <p:txStyles>
    <p:titleStyle>
      <a:lvl1pPr algn="l" defTabSz="990571" rtl="0" eaLnBrk="1" latinLnBrk="0" hangingPunct="1">
        <a:spcBef>
          <a:spcPct val="0"/>
        </a:spcBef>
        <a:buNone/>
        <a:defRPr sz="2000" kern="1200">
          <a:solidFill>
            <a:schemeClr val="tx1"/>
          </a:solidFill>
          <a:latin typeface="+mj-lt"/>
          <a:ea typeface="+mj-ea"/>
          <a:cs typeface="+mj-cs"/>
        </a:defRPr>
      </a:lvl1pPr>
    </p:titleStyle>
    <p:bodyStyle>
      <a:lvl1pPr marL="0" indent="0" algn="l" defTabSz="990571" rtl="0" eaLnBrk="1" latinLnBrk="0" hangingPunct="1">
        <a:spcBef>
          <a:spcPts val="0"/>
        </a:spcBef>
        <a:spcAft>
          <a:spcPts val="1083"/>
        </a:spcAft>
        <a:buSzPct val="100000"/>
        <a:buFont typeface="Arial" panose="020B0604020202020204" pitchFamily="34" charset="0"/>
        <a:buChar char="​"/>
        <a:defRPr sz="1000" b="0" kern="1200">
          <a:solidFill>
            <a:schemeClr val="tx1"/>
          </a:solidFill>
          <a:latin typeface="+mn-lt"/>
          <a:ea typeface="+mn-ea"/>
          <a:cs typeface="+mn-cs"/>
        </a:defRPr>
      </a:lvl1pPr>
      <a:lvl2pPr marL="0" indent="0" algn="l" defTabSz="990571" rtl="0" eaLnBrk="1" latinLnBrk="0" hangingPunct="1">
        <a:spcBef>
          <a:spcPts val="0"/>
        </a:spcBef>
        <a:spcAft>
          <a:spcPts val="1083"/>
        </a:spcAft>
        <a:buClrTx/>
        <a:buSzPct val="100000"/>
        <a:buFont typeface="Arial" panose="020B0604020202020204" pitchFamily="34" charset="0"/>
        <a:buChar char="​"/>
        <a:defRPr lang="en-US" sz="1000" b="1" kern="1200" dirty="0" smtClean="0">
          <a:solidFill>
            <a:schemeClr val="tx1"/>
          </a:solidFill>
          <a:latin typeface="+mn-lt"/>
          <a:ea typeface="+mn-ea"/>
          <a:cs typeface="+mn-cs"/>
        </a:defRPr>
      </a:lvl2pPr>
      <a:lvl3pPr marL="191094" indent="-191094" algn="l" defTabSz="990571" rtl="0" eaLnBrk="1" latinLnBrk="0" hangingPunct="1">
        <a:spcBef>
          <a:spcPts val="0"/>
        </a:spcBef>
        <a:spcAft>
          <a:spcPts val="1083"/>
        </a:spcAft>
        <a:buClrTx/>
        <a:buSzPct val="100000"/>
        <a:buFont typeface="Arial" panose="020B0604020202020204" pitchFamily="34" charset="0"/>
        <a:buChar char="•"/>
        <a:defRPr lang="en-US" sz="1000" kern="1200" dirty="0" smtClean="0">
          <a:solidFill>
            <a:schemeClr val="tx1"/>
          </a:solidFill>
          <a:latin typeface="+mn-lt"/>
          <a:ea typeface="+mn-ea"/>
          <a:cs typeface="+mn-cs"/>
        </a:defRPr>
      </a:lvl3pPr>
      <a:lvl4pPr marL="386089" indent="-191094" algn="l" defTabSz="990571" rtl="0" eaLnBrk="1" latinLnBrk="0" hangingPunct="1">
        <a:spcBef>
          <a:spcPts val="0"/>
        </a:spcBef>
        <a:spcAft>
          <a:spcPts val="1083"/>
        </a:spcAft>
        <a:buClrTx/>
        <a:buSzPct val="100000"/>
        <a:buFont typeface="Verdana" panose="020B0604030504040204" pitchFamily="34" charset="0"/>
        <a:buChar char="−"/>
        <a:defRPr lang="en-US" sz="1000" kern="1200" baseline="0" dirty="0" smtClean="0">
          <a:solidFill>
            <a:schemeClr val="tx1"/>
          </a:solidFill>
          <a:latin typeface="+mn-lt"/>
          <a:ea typeface="+mn-ea"/>
          <a:cs typeface="+mn-cs"/>
        </a:defRPr>
      </a:lvl4pPr>
      <a:lvl5pPr marL="577182" indent="-191094" algn="l" defTabSz="865030" rtl="0" eaLnBrk="1" latinLnBrk="0" hangingPunct="1">
        <a:spcBef>
          <a:spcPts val="0"/>
        </a:spcBef>
        <a:spcAft>
          <a:spcPts val="1083"/>
        </a:spcAft>
        <a:buClrTx/>
        <a:buSzPct val="100000"/>
        <a:buFont typeface="Verdana" panose="020B0604030504040204" pitchFamily="34" charset="0"/>
        <a:buChar char="−"/>
        <a:tabLst/>
        <a:defRPr lang="en-US" sz="1000" kern="1200" baseline="0" dirty="0" smtClean="0">
          <a:solidFill>
            <a:schemeClr val="tx1"/>
          </a:solidFill>
          <a:latin typeface="+mn-lt"/>
          <a:ea typeface="+mn-ea"/>
          <a:cs typeface="+mn-cs"/>
        </a:defRPr>
      </a:lvl5pPr>
      <a:lvl6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6pPr>
      <a:lvl7pPr marL="577182" indent="-191094" algn="l" defTabSz="990571" rtl="0" eaLnBrk="1" latinLnBrk="0" hangingPunct="1">
        <a:spcBef>
          <a:spcPts val="0"/>
        </a:spcBef>
        <a:spcAft>
          <a:spcPts val="1083"/>
        </a:spcAft>
        <a:buFont typeface="Verdana" panose="020B0604030504040204" pitchFamily="34" charset="0"/>
        <a:buChar char="−"/>
        <a:defRPr sz="1000" kern="1200">
          <a:solidFill>
            <a:schemeClr val="tx1"/>
          </a:solidFill>
          <a:latin typeface="+mn-lt"/>
          <a:ea typeface="+mn-ea"/>
          <a:cs typeface="+mn-cs"/>
        </a:defRPr>
      </a:lvl7pPr>
      <a:lvl8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8pPr>
      <a:lvl9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9pPr>
    </p:bodyStyle>
    <p:otherStyle>
      <a:defPPr>
        <a:defRPr lang="en-US"/>
      </a:defPPr>
      <a:lvl1pPr marL="0" algn="l" defTabSz="990571" rtl="0" eaLnBrk="1" latinLnBrk="0" hangingPunct="1">
        <a:defRPr sz="1950" kern="1200">
          <a:solidFill>
            <a:schemeClr val="tx1"/>
          </a:solidFill>
          <a:latin typeface="+mn-lt"/>
          <a:ea typeface="+mn-ea"/>
          <a:cs typeface="+mn-cs"/>
        </a:defRPr>
      </a:lvl1pPr>
      <a:lvl2pPr marL="495286" algn="l" defTabSz="990571" rtl="0" eaLnBrk="1" latinLnBrk="0" hangingPunct="1">
        <a:defRPr sz="1950" kern="1200">
          <a:solidFill>
            <a:schemeClr val="tx1"/>
          </a:solidFill>
          <a:latin typeface="+mn-lt"/>
          <a:ea typeface="+mn-ea"/>
          <a:cs typeface="+mn-cs"/>
        </a:defRPr>
      </a:lvl2pPr>
      <a:lvl3pPr marL="990571" algn="l" defTabSz="990571" rtl="0" eaLnBrk="1" latinLnBrk="0" hangingPunct="1">
        <a:defRPr sz="1950" kern="1200">
          <a:solidFill>
            <a:schemeClr val="tx1"/>
          </a:solidFill>
          <a:latin typeface="+mn-lt"/>
          <a:ea typeface="+mn-ea"/>
          <a:cs typeface="+mn-cs"/>
        </a:defRPr>
      </a:lvl3pPr>
      <a:lvl4pPr marL="1485856" algn="l" defTabSz="990571" rtl="0" eaLnBrk="1" latinLnBrk="0" hangingPunct="1">
        <a:defRPr sz="1950" kern="1200">
          <a:solidFill>
            <a:schemeClr val="tx1"/>
          </a:solidFill>
          <a:latin typeface="+mn-lt"/>
          <a:ea typeface="+mn-ea"/>
          <a:cs typeface="+mn-cs"/>
        </a:defRPr>
      </a:lvl4pPr>
      <a:lvl5pPr marL="1981140" algn="l" defTabSz="990571" rtl="0" eaLnBrk="1" latinLnBrk="0" hangingPunct="1">
        <a:defRPr sz="1950" kern="1200">
          <a:solidFill>
            <a:schemeClr val="tx1"/>
          </a:solidFill>
          <a:latin typeface="+mn-lt"/>
          <a:ea typeface="+mn-ea"/>
          <a:cs typeface="+mn-cs"/>
        </a:defRPr>
      </a:lvl5pPr>
      <a:lvl6pPr marL="2476426" algn="l" defTabSz="990571" rtl="0" eaLnBrk="1" latinLnBrk="0" hangingPunct="1">
        <a:defRPr sz="1950" kern="1200">
          <a:solidFill>
            <a:schemeClr val="tx1"/>
          </a:solidFill>
          <a:latin typeface="+mn-lt"/>
          <a:ea typeface="+mn-ea"/>
          <a:cs typeface="+mn-cs"/>
        </a:defRPr>
      </a:lvl6pPr>
      <a:lvl7pPr marL="2971711" algn="l" defTabSz="990571" rtl="0" eaLnBrk="1" latinLnBrk="0" hangingPunct="1">
        <a:defRPr sz="1950" kern="1200">
          <a:solidFill>
            <a:schemeClr val="tx1"/>
          </a:solidFill>
          <a:latin typeface="+mn-lt"/>
          <a:ea typeface="+mn-ea"/>
          <a:cs typeface="+mn-cs"/>
        </a:defRPr>
      </a:lvl7pPr>
      <a:lvl8pPr marL="3466995" algn="l" defTabSz="990571" rtl="0" eaLnBrk="1" latinLnBrk="0" hangingPunct="1">
        <a:defRPr sz="1950" kern="1200">
          <a:solidFill>
            <a:schemeClr val="tx1"/>
          </a:solidFill>
          <a:latin typeface="+mn-lt"/>
          <a:ea typeface="+mn-ea"/>
          <a:cs typeface="+mn-cs"/>
        </a:defRPr>
      </a:lvl8pPr>
      <a:lvl9pPr marL="3962281" algn="l" defTabSz="990571" rtl="0" eaLnBrk="1" latinLnBrk="0" hangingPunct="1">
        <a:defRPr sz="19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474">
          <p15:clr>
            <a:srgbClr val="F26B43"/>
          </p15:clr>
        </p15:guide>
        <p15:guide id="2" orient="horz" pos="2381">
          <p15:clr>
            <a:srgbClr val="F26B43"/>
          </p15:clr>
        </p15:guide>
        <p15:guide id="3" orient="horz" pos="4431">
          <p15:clr>
            <a:srgbClr val="F26B43"/>
          </p15:clr>
        </p15:guide>
        <p15:guide id="4" pos="273">
          <p15:clr>
            <a:srgbClr val="F26B43"/>
          </p15:clr>
        </p15:guide>
        <p15:guide id="5" pos="6461">
          <p15:clr>
            <a:srgbClr val="F26B43"/>
          </p15:clr>
        </p15:guide>
        <p15:guide id="6" orient="horz" pos="1180">
          <p15:clr>
            <a:srgbClr val="F26B43"/>
          </p15:clr>
        </p15:guide>
        <p15:guide id="7" orient="horz" pos="220">
          <p15:clr>
            <a:srgbClr val="F26B43"/>
          </p15:clr>
        </p15:guide>
        <p15:guide id="8" orient="horz" pos="4497">
          <p15:clr>
            <a:srgbClr val="F26B43"/>
          </p15:clr>
        </p15:guide>
        <p15:guide id="9" pos="4361">
          <p15:clr>
            <a:srgbClr val="F26B43"/>
          </p15:clr>
        </p15:guide>
        <p15:guide id="10" orient="horz" pos="260">
          <p15:clr>
            <a:srgbClr val="F26B43"/>
          </p15:clr>
        </p15:guide>
        <p15:guide id="11" pos="1210">
          <p15:clr>
            <a:srgbClr val="F26B43"/>
          </p15:clr>
        </p15:guide>
        <p15:guide id="12" pos="1323">
          <p15:clr>
            <a:srgbClr val="F26B43"/>
          </p15:clr>
        </p15:guide>
        <p15:guide id="13" pos="2260">
          <p15:clr>
            <a:srgbClr val="F26B43"/>
          </p15:clr>
        </p15:guide>
        <p15:guide id="14" pos="2373">
          <p15:clr>
            <a:srgbClr val="F26B43"/>
          </p15:clr>
        </p15:guide>
        <p15:guide id="15" pos="5410">
          <p15:clr>
            <a:srgbClr val="F26B43"/>
          </p15:clr>
        </p15:guide>
        <p15:guide id="16" pos="3306">
          <p15:clr>
            <a:srgbClr val="F26B43"/>
          </p15:clr>
        </p15:guide>
        <p15:guide id="17" pos="3424">
          <p15:clr>
            <a:srgbClr val="F26B43"/>
          </p15:clr>
        </p15:guide>
        <p15:guide id="18" pos="3368">
          <p15:clr>
            <a:srgbClr val="F26B43"/>
          </p15:clr>
        </p15:guide>
        <p15:guide id="19" pos="5525">
          <p15:clr>
            <a:srgbClr val="F26B43"/>
          </p15:clr>
        </p15:guide>
        <p15:guide id="20" orient="horz" pos="1157">
          <p15:clr>
            <a:srgbClr val="F26B43"/>
          </p15:clr>
        </p15:guide>
        <p15:guide id="21" orient="horz" pos="706">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577116" y="380432"/>
            <a:ext cx="9542646" cy="442873"/>
          </a:xfrm>
          <a:prstGeom prst="rect">
            <a:avLst/>
          </a:prstGeom>
        </p:spPr>
        <p:txBody>
          <a:bodyPr vert="horz" lIns="0" tIns="0" rIns="0" bIns="0" rtlCol="0" anchor="t" anchorCtr="0">
            <a:noAutofit/>
          </a:bodyPr>
          <a:lstStyle/>
          <a:p>
            <a:r>
              <a:rPr lang="en-US" noProof="0" smtClean="0"/>
              <a:t>Click to edit Master title style</a:t>
            </a:r>
            <a:endParaRPr lang="en-US" noProof="0" dirty="0"/>
          </a:p>
        </p:txBody>
      </p:sp>
      <p:sp>
        <p:nvSpPr>
          <p:cNvPr id="18" name="Copyright"/>
          <p:cNvSpPr txBox="1"/>
          <p:nvPr userDrawn="1"/>
        </p:nvSpPr>
        <p:spPr>
          <a:xfrm>
            <a:off x="582515" y="6997318"/>
            <a:ext cx="4696232" cy="110261"/>
          </a:xfrm>
          <a:prstGeom prst="rect">
            <a:avLst/>
          </a:prstGeom>
          <a:noFill/>
        </p:spPr>
        <p:txBody>
          <a:bodyPr vert="horz" wrap="square" lIns="0" tIns="0" rIns="0" bIns="0" rtlCol="0" anchor="t">
            <a:noAutofit/>
          </a:bodyPr>
          <a:lstStyle/>
          <a:p>
            <a:pPr marL="0" indent="0" algn="l" defTabSz="889345" rtl="0" eaLnBrk="1" latinLnBrk="0" hangingPunct="1">
              <a:spcBef>
                <a:spcPts val="584"/>
              </a:spcBef>
              <a:buSzPct val="100000"/>
              <a:buFont typeface="Arial"/>
              <a:buNone/>
            </a:pPr>
            <a:r>
              <a:rPr lang="en-US" sz="1070" b="1" noProof="0" dirty="0" smtClean="0">
                <a:solidFill>
                  <a:schemeClr val="accent5"/>
                </a:solidFill>
                <a:latin typeface="Calibri" panose="020F0502020204030204" pitchFamily="34" charset="0"/>
                <a:cs typeface="Calibri" panose="020F0502020204030204" pitchFamily="34" charset="0"/>
              </a:rPr>
              <a:t>Assess. Design. Transform.</a:t>
            </a:r>
          </a:p>
        </p:txBody>
      </p:sp>
      <p:sp>
        <p:nvSpPr>
          <p:cNvPr id="19" name="Text Placeholder 18"/>
          <p:cNvSpPr>
            <a:spLocks noGrp="1"/>
          </p:cNvSpPr>
          <p:nvPr>
            <p:ph type="body" idx="1"/>
          </p:nvPr>
        </p:nvSpPr>
        <p:spPr>
          <a:xfrm>
            <a:off x="577116" y="1173480"/>
            <a:ext cx="9542646" cy="5393062"/>
          </a:xfrm>
          <a:prstGeom prst="rect">
            <a:avLst/>
          </a:prstGeom>
        </p:spPr>
        <p:txBody>
          <a:bodyPr vert="horz" lIns="0" tIns="0" rIns="0" bIns="0" rtlCol="0">
            <a:no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3" name="TextBox 2"/>
          <p:cNvSpPr txBox="1"/>
          <p:nvPr userDrawn="1"/>
        </p:nvSpPr>
        <p:spPr>
          <a:xfrm>
            <a:off x="9849682" y="6997318"/>
            <a:ext cx="270079" cy="149676"/>
          </a:xfrm>
          <a:prstGeom prst="rect">
            <a:avLst/>
          </a:prstGeom>
          <a:noFill/>
        </p:spPr>
        <p:txBody>
          <a:bodyPr wrap="square" lIns="0" tIns="0" rIns="0" bIns="0" rtlCol="0">
            <a:spAutoFit/>
          </a:bodyPr>
          <a:lstStyle/>
          <a:p>
            <a:pPr marL="0" indent="0" algn="r">
              <a:spcBef>
                <a:spcPts val="584"/>
              </a:spcBef>
              <a:buSzPct val="100000"/>
              <a:buFont typeface="Arial"/>
              <a:buNone/>
            </a:pPr>
            <a:fld id="{C58DF478-B544-4ED8-9ED4-6A2648E2D233}" type="slidenum">
              <a:rPr lang="en-US" sz="973" noProof="0" smtClean="0">
                <a:solidFill>
                  <a:schemeClr val="tx1"/>
                </a:solidFill>
                <a:latin typeface="Calibri Light" panose="020F0302020204030204" pitchFamily="34" charset="0"/>
                <a:cs typeface="Calibri Light" panose="020F0302020204030204" pitchFamily="34" charset="0"/>
              </a:rPr>
              <a:pPr marL="0" indent="0" algn="r">
                <a:spcBef>
                  <a:spcPts val="584"/>
                </a:spcBef>
                <a:buSzPct val="100000"/>
                <a:buFont typeface="Arial"/>
                <a:buNone/>
              </a:pPr>
              <a:t>‹#›</a:t>
            </a:fld>
            <a:endParaRPr lang="en-US" sz="973" noProof="0"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09696108"/>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 id="2147484181" r:id="rId13"/>
    <p:sldLayoutId id="2147484182" r:id="rId14"/>
    <p:sldLayoutId id="2147484183" r:id="rId15"/>
    <p:sldLayoutId id="2147484184" r:id="rId16"/>
    <p:sldLayoutId id="2147484185" r:id="rId17"/>
    <p:sldLayoutId id="2147484186" r:id="rId18"/>
    <p:sldLayoutId id="2147484187" r:id="rId19"/>
    <p:sldLayoutId id="2147484188" r:id="rId20"/>
    <p:sldLayoutId id="2147484189" r:id="rId21"/>
    <p:sldLayoutId id="2147484190" r:id="rId22"/>
    <p:sldLayoutId id="2147484191" r:id="rId23"/>
    <p:sldLayoutId id="2147484192" r:id="rId24"/>
    <p:sldLayoutId id="2147484193" r:id="rId25"/>
    <p:sldLayoutId id="2147484194" r:id="rId26"/>
    <p:sldLayoutId id="2147484195" r:id="rId27"/>
    <p:sldLayoutId id="2147484199" r:id="rId28"/>
    <p:sldLayoutId id="2147484201" r:id="rId29"/>
    <p:sldLayoutId id="2147484202" r:id="rId30"/>
    <p:sldLayoutId id="2147484203" r:id="rId31"/>
  </p:sldLayoutIdLst>
  <p:transition>
    <p:fade/>
  </p:transition>
  <p:hf hdr="0" dt="0"/>
  <p:txStyles>
    <p:titleStyle>
      <a:lvl1pPr algn="l" defTabSz="889345" rtl="0" eaLnBrk="1" latinLnBrk="0" hangingPunct="1">
        <a:spcBef>
          <a:spcPct val="0"/>
        </a:spcBef>
        <a:buNone/>
        <a:defRPr sz="2723" kern="1200">
          <a:solidFill>
            <a:schemeClr val="tx1"/>
          </a:solidFill>
          <a:latin typeface="Calibri Light" panose="020F0302020204030204" pitchFamily="34" charset="0"/>
          <a:ea typeface="+mj-ea"/>
          <a:cs typeface="Calibri Light" panose="020F0302020204030204" pitchFamily="34" charset="0"/>
        </a:defRPr>
      </a:lvl1pPr>
    </p:titleStyle>
    <p:bodyStyle>
      <a:lvl1pPr marL="0" indent="0" algn="l" defTabSz="889345" rtl="0" eaLnBrk="1" latinLnBrk="0" hangingPunct="1">
        <a:spcBef>
          <a:spcPts val="0"/>
        </a:spcBef>
        <a:spcAft>
          <a:spcPts val="973"/>
        </a:spcAft>
        <a:buSzPct val="100000"/>
        <a:buFontTx/>
        <a:buNone/>
        <a:defRPr sz="1070" b="0" kern="1200">
          <a:solidFill>
            <a:schemeClr val="tx1"/>
          </a:solidFill>
          <a:latin typeface="Calibri Light" panose="020F0302020204030204" pitchFamily="34" charset="0"/>
          <a:ea typeface="+mn-ea"/>
          <a:cs typeface="Calibri Light" panose="020F0302020204030204" pitchFamily="34" charset="0"/>
        </a:defRPr>
      </a:lvl1pPr>
      <a:lvl2pPr marL="98816" indent="-98816" algn="l" defTabSz="889345" rtl="0" eaLnBrk="1" latinLnBrk="0" hangingPunct="1">
        <a:spcBef>
          <a:spcPts val="0"/>
        </a:spcBef>
        <a:spcAft>
          <a:spcPts val="973"/>
        </a:spcAft>
        <a:buClrTx/>
        <a:buSzPct val="100000"/>
        <a:buFont typeface="Arial" panose="020B0604020202020204" pitchFamily="34" charset="0"/>
        <a:buChar char="•"/>
        <a:defRPr lang="en-US" sz="1070" b="0" kern="1200" dirty="0" smtClean="0">
          <a:solidFill>
            <a:schemeClr val="tx1"/>
          </a:solidFill>
          <a:latin typeface="Calibri Light" panose="020F0302020204030204" pitchFamily="34" charset="0"/>
          <a:ea typeface="+mn-ea"/>
          <a:cs typeface="Calibri Light" panose="020F0302020204030204" pitchFamily="34" charset="0"/>
        </a:defRPr>
      </a:lvl2pPr>
      <a:lvl3pPr marL="222336" indent="-98816" algn="l" defTabSz="889345" rtl="0" eaLnBrk="1" latinLnBrk="0" hangingPunct="1">
        <a:spcBef>
          <a:spcPts val="0"/>
        </a:spcBef>
        <a:spcAft>
          <a:spcPts val="973"/>
        </a:spcAft>
        <a:buClrTx/>
        <a:buSzPct val="100000"/>
        <a:buFont typeface="Arial" panose="020B0604020202020204" pitchFamily="34" charset="0"/>
        <a:buChar char="−"/>
        <a:defRPr lang="en-US" sz="1070" b="0" kern="1200" dirty="0" smtClean="0">
          <a:solidFill>
            <a:schemeClr val="tx1"/>
          </a:solidFill>
          <a:latin typeface="Calibri Light" panose="020F0302020204030204" pitchFamily="34" charset="0"/>
          <a:ea typeface="+mn-ea"/>
          <a:cs typeface="Calibri Light" panose="020F0302020204030204" pitchFamily="34" charset="0"/>
        </a:defRPr>
      </a:lvl3pPr>
      <a:lvl4pPr marL="345857" indent="-98816" algn="l" defTabSz="889345" rtl="0" eaLnBrk="1" latinLnBrk="0" hangingPunct="1">
        <a:spcBef>
          <a:spcPts val="0"/>
        </a:spcBef>
        <a:spcAft>
          <a:spcPts val="973"/>
        </a:spcAft>
        <a:buClrTx/>
        <a:buSzPct val="100000"/>
        <a:buFont typeface="Arial" panose="020B0604020202020204" pitchFamily="34" charset="0"/>
        <a:buChar char="◦"/>
        <a:defRPr lang="en-US" sz="1070" b="0" kern="1200" baseline="0" dirty="0" smtClean="0">
          <a:solidFill>
            <a:schemeClr val="tx1"/>
          </a:solidFill>
          <a:latin typeface="Calibri Light" panose="020F0302020204030204" pitchFamily="34" charset="0"/>
          <a:ea typeface="+mn-ea"/>
          <a:cs typeface="Calibri Light" panose="020F0302020204030204" pitchFamily="34" charset="0"/>
        </a:defRPr>
      </a:lvl4pPr>
      <a:lvl5pPr marL="469377" indent="-98816" algn="l" defTabSz="776634" rtl="0" eaLnBrk="1" latinLnBrk="0" hangingPunct="1">
        <a:spcBef>
          <a:spcPts val="0"/>
        </a:spcBef>
        <a:spcAft>
          <a:spcPts val="973"/>
        </a:spcAft>
        <a:buClrTx/>
        <a:buSzPct val="100000"/>
        <a:buFont typeface="Arial" panose="020B0604020202020204" pitchFamily="34" charset="0"/>
        <a:buChar char="−"/>
        <a:tabLst/>
        <a:defRPr lang="en-US" sz="1070" b="0" kern="1200" baseline="0" dirty="0" smtClean="0">
          <a:solidFill>
            <a:schemeClr val="tx1"/>
          </a:solidFill>
          <a:latin typeface="Calibri Light" panose="020F0302020204030204" pitchFamily="34" charset="0"/>
          <a:ea typeface="+mn-ea"/>
          <a:cs typeface="Calibri Light" panose="020F0302020204030204" pitchFamily="34" charset="0"/>
        </a:defRPr>
      </a:lvl5pPr>
      <a:lvl6pPr marL="518201" indent="-171567" algn="l" defTabSz="889345" rtl="0" eaLnBrk="1" latinLnBrk="0" hangingPunct="1">
        <a:spcBef>
          <a:spcPts val="0"/>
        </a:spcBef>
        <a:spcAft>
          <a:spcPts val="973"/>
        </a:spcAft>
        <a:buFont typeface="Verdana" panose="020B0604030504040204" pitchFamily="34" charset="0"/>
        <a:buChar char="−"/>
        <a:defRPr sz="1167" kern="1200" baseline="0">
          <a:solidFill>
            <a:schemeClr val="tx1"/>
          </a:solidFill>
          <a:latin typeface="+mn-lt"/>
          <a:ea typeface="+mn-ea"/>
          <a:cs typeface="+mn-cs"/>
        </a:defRPr>
      </a:lvl6pPr>
      <a:lvl7pPr marL="518201" indent="-171567" algn="l" defTabSz="889345" rtl="0" eaLnBrk="1" latinLnBrk="0" hangingPunct="1">
        <a:spcBef>
          <a:spcPts val="0"/>
        </a:spcBef>
        <a:spcAft>
          <a:spcPts val="973"/>
        </a:spcAft>
        <a:buFont typeface="Verdana" panose="020B0604030504040204" pitchFamily="34" charset="0"/>
        <a:buChar char="−"/>
        <a:defRPr sz="1167" kern="1200">
          <a:solidFill>
            <a:schemeClr val="tx1"/>
          </a:solidFill>
          <a:latin typeface="+mn-lt"/>
          <a:ea typeface="+mn-ea"/>
          <a:cs typeface="+mn-cs"/>
        </a:defRPr>
      </a:lvl7pPr>
      <a:lvl8pPr marL="518201" indent="-171567" algn="l" defTabSz="889345" rtl="0" eaLnBrk="1" latinLnBrk="0" hangingPunct="1">
        <a:spcBef>
          <a:spcPts val="0"/>
        </a:spcBef>
        <a:spcAft>
          <a:spcPts val="973"/>
        </a:spcAft>
        <a:buFont typeface="Verdana" panose="020B0604030504040204" pitchFamily="34" charset="0"/>
        <a:buChar char="−"/>
        <a:defRPr sz="1167" kern="1200" baseline="0">
          <a:solidFill>
            <a:schemeClr val="tx1"/>
          </a:solidFill>
          <a:latin typeface="+mn-lt"/>
          <a:ea typeface="+mn-ea"/>
          <a:cs typeface="+mn-cs"/>
        </a:defRPr>
      </a:lvl8pPr>
      <a:lvl9pPr marL="518201" indent="-171567" algn="l" defTabSz="889345" rtl="0" eaLnBrk="1" latinLnBrk="0" hangingPunct="1">
        <a:spcBef>
          <a:spcPts val="0"/>
        </a:spcBef>
        <a:spcAft>
          <a:spcPts val="973"/>
        </a:spcAft>
        <a:buFont typeface="Verdana" panose="020B0604030504040204" pitchFamily="34" charset="0"/>
        <a:buChar char="−"/>
        <a:defRPr sz="1167" kern="1200" baseline="0">
          <a:solidFill>
            <a:schemeClr val="tx1"/>
          </a:solidFill>
          <a:latin typeface="+mn-lt"/>
          <a:ea typeface="+mn-ea"/>
          <a:cs typeface="+mn-cs"/>
        </a:defRPr>
      </a:lvl9pPr>
    </p:bodyStyle>
    <p:otherStyle>
      <a:defPPr>
        <a:defRPr lang="en-US"/>
      </a:defPPr>
      <a:lvl1pPr marL="0" algn="l" defTabSz="889345" rtl="0" eaLnBrk="1" latinLnBrk="0" hangingPunct="1">
        <a:defRPr sz="1751" kern="1200">
          <a:solidFill>
            <a:schemeClr val="tx1"/>
          </a:solidFill>
          <a:latin typeface="+mn-lt"/>
          <a:ea typeface="+mn-ea"/>
          <a:cs typeface="+mn-cs"/>
        </a:defRPr>
      </a:lvl1pPr>
      <a:lvl2pPr marL="444673" algn="l" defTabSz="889345" rtl="0" eaLnBrk="1" latinLnBrk="0" hangingPunct="1">
        <a:defRPr sz="1751" kern="1200">
          <a:solidFill>
            <a:schemeClr val="tx1"/>
          </a:solidFill>
          <a:latin typeface="+mn-lt"/>
          <a:ea typeface="+mn-ea"/>
          <a:cs typeface="+mn-cs"/>
        </a:defRPr>
      </a:lvl2pPr>
      <a:lvl3pPr marL="889345" algn="l" defTabSz="889345" rtl="0" eaLnBrk="1" latinLnBrk="0" hangingPunct="1">
        <a:defRPr sz="1751" kern="1200">
          <a:solidFill>
            <a:schemeClr val="tx1"/>
          </a:solidFill>
          <a:latin typeface="+mn-lt"/>
          <a:ea typeface="+mn-ea"/>
          <a:cs typeface="+mn-cs"/>
        </a:defRPr>
      </a:lvl3pPr>
      <a:lvl4pPr marL="1334018" algn="l" defTabSz="889345" rtl="0" eaLnBrk="1" latinLnBrk="0" hangingPunct="1">
        <a:defRPr sz="1751" kern="1200">
          <a:solidFill>
            <a:schemeClr val="tx1"/>
          </a:solidFill>
          <a:latin typeface="+mn-lt"/>
          <a:ea typeface="+mn-ea"/>
          <a:cs typeface="+mn-cs"/>
        </a:defRPr>
      </a:lvl4pPr>
      <a:lvl5pPr marL="1778691" algn="l" defTabSz="889345" rtl="0" eaLnBrk="1" latinLnBrk="0" hangingPunct="1">
        <a:defRPr sz="1751" kern="1200">
          <a:solidFill>
            <a:schemeClr val="tx1"/>
          </a:solidFill>
          <a:latin typeface="+mn-lt"/>
          <a:ea typeface="+mn-ea"/>
          <a:cs typeface="+mn-cs"/>
        </a:defRPr>
      </a:lvl5pPr>
      <a:lvl6pPr marL="2223364" algn="l" defTabSz="889345" rtl="0" eaLnBrk="1" latinLnBrk="0" hangingPunct="1">
        <a:defRPr sz="1751" kern="1200">
          <a:solidFill>
            <a:schemeClr val="tx1"/>
          </a:solidFill>
          <a:latin typeface="+mn-lt"/>
          <a:ea typeface="+mn-ea"/>
          <a:cs typeface="+mn-cs"/>
        </a:defRPr>
      </a:lvl6pPr>
      <a:lvl7pPr marL="2668036" algn="l" defTabSz="889345" rtl="0" eaLnBrk="1" latinLnBrk="0" hangingPunct="1">
        <a:defRPr sz="1751" kern="1200">
          <a:solidFill>
            <a:schemeClr val="tx1"/>
          </a:solidFill>
          <a:latin typeface="+mn-lt"/>
          <a:ea typeface="+mn-ea"/>
          <a:cs typeface="+mn-cs"/>
        </a:defRPr>
      </a:lvl7pPr>
      <a:lvl8pPr marL="3112709" algn="l" defTabSz="889345" rtl="0" eaLnBrk="1" latinLnBrk="0" hangingPunct="1">
        <a:defRPr sz="1751" kern="1200">
          <a:solidFill>
            <a:schemeClr val="tx1"/>
          </a:solidFill>
          <a:latin typeface="+mn-lt"/>
          <a:ea typeface="+mn-ea"/>
          <a:cs typeface="+mn-cs"/>
        </a:defRPr>
      </a:lvl8pPr>
      <a:lvl9pPr marL="3557382" algn="l" defTabSz="889345" rtl="0" eaLnBrk="1" latinLnBrk="0" hangingPunct="1">
        <a:defRPr sz="1751"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42">
          <p15:clr>
            <a:srgbClr val="F26B43"/>
          </p15:clr>
        </p15:guide>
        <p15:guide id="2" pos="5997">
          <p15:clr>
            <a:srgbClr val="F26B43"/>
          </p15:clr>
        </p15:guide>
        <p15:guide id="3" orient="horz" pos="240">
          <p15:clr>
            <a:srgbClr val="F26B43"/>
          </p15:clr>
        </p15:guide>
        <p15:guide id="4" orient="horz" pos="4555">
          <p15:clr>
            <a:srgbClr val="F26B43"/>
          </p15:clr>
        </p15:guide>
        <p15:guide id="5" orient="horz" pos="760">
          <p15:clr>
            <a:srgbClr val="F26B43"/>
          </p15:clr>
        </p15:guide>
        <p15:guide id="6" pos="317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441859" y="7138987"/>
            <a:ext cx="4294054" cy="269875"/>
          </a:xfrm>
          <a:prstGeom prst="rect">
            <a:avLst/>
          </a:prstGeom>
        </p:spPr>
        <p:txBody>
          <a:bodyPr vert="horz" lIns="0" tIns="0" rIns="0" bIns="0" rtlCol="0" anchor="t" anchorCtr="0"/>
          <a:lstStyle>
            <a:lvl1pPr algn="r">
              <a:defRPr sz="700">
                <a:solidFill>
                  <a:schemeClr val="tx1"/>
                </a:solidFill>
              </a:defRPr>
            </a:lvl1pPr>
          </a:lstStyle>
          <a:p>
            <a:r>
              <a:rPr lang="en-GB" smtClean="0">
                <a:solidFill>
                  <a:srgbClr val="000000"/>
                </a:solidFill>
              </a:rPr>
              <a:t>DRAFT: Prudential TCFD Readiness Report </a:t>
            </a:r>
            <a:endParaRPr lang="en-GB" dirty="0">
              <a:solidFill>
                <a:srgbClr val="000000"/>
              </a:solidFill>
            </a:endParaRPr>
          </a:p>
        </p:txBody>
      </p:sp>
      <p:graphicFrame>
        <p:nvGraphicFramePr>
          <p:cNvPr id="4" name="Object 3" hidden="1"/>
          <p:cNvGraphicFramePr>
            <a:graphicFrameLocks noChangeAspect="1"/>
          </p:cNvGraphicFramePr>
          <p:nvPr>
            <p:custDataLst>
              <p:tags r:id="rId33"/>
            </p:custDataLst>
            <p:extLst/>
          </p:nvPr>
        </p:nvGraphicFramePr>
        <p:xfrm>
          <a:off x="1859" y="1757"/>
          <a:ext cx="1856" cy="1750"/>
        </p:xfrm>
        <a:graphic>
          <a:graphicData uri="http://schemas.openxmlformats.org/presentationml/2006/ole">
            <mc:AlternateContent xmlns:mc="http://schemas.openxmlformats.org/markup-compatibility/2006">
              <mc:Choice xmlns:v="urn:schemas-microsoft-com:vml" Requires="v">
                <p:oleObj spid="_x0000_s19811" name="think-cell Slide" r:id="rId34" imgW="270" imgH="270" progId="TCLayout.ActiveDocument.1">
                  <p:embed/>
                </p:oleObj>
              </mc:Choice>
              <mc:Fallback>
                <p:oleObj name="think-cell Slide" r:id="rId34" imgW="270" imgH="270" progId="TCLayout.ActiveDocument.1">
                  <p:embed/>
                  <p:pic>
                    <p:nvPicPr>
                      <p:cNvPr id="0" name=""/>
                      <p:cNvPicPr/>
                      <p:nvPr/>
                    </p:nvPicPr>
                    <p:blipFill>
                      <a:blip r:embed="rId35"/>
                      <a:stretch>
                        <a:fillRect/>
                      </a:stretch>
                    </p:blipFill>
                    <p:spPr>
                      <a:xfrm>
                        <a:off x="1859" y="1757"/>
                        <a:ext cx="1856" cy="1750"/>
                      </a:xfrm>
                      <a:prstGeom prst="rect">
                        <a:avLst/>
                      </a:prstGeom>
                    </p:spPr>
                  </p:pic>
                </p:oleObj>
              </mc:Fallback>
            </mc:AlternateContent>
          </a:graphicData>
        </a:graphic>
      </p:graphicFrame>
      <p:sp>
        <p:nvSpPr>
          <p:cNvPr id="2" name="Title Placeholder 1"/>
          <p:cNvSpPr>
            <a:spLocks noGrp="1"/>
          </p:cNvSpPr>
          <p:nvPr>
            <p:ph type="title"/>
          </p:nvPr>
        </p:nvSpPr>
        <p:spPr bwMode="gray">
          <a:xfrm>
            <a:off x="433388" y="349986"/>
            <a:ext cx="9823450" cy="762967"/>
          </a:xfrm>
          <a:prstGeom prst="rect">
            <a:avLst/>
          </a:prstGeom>
        </p:spPr>
        <p:txBody>
          <a:bodyPr vert="horz" lIns="0" tIns="0" rIns="0" bIns="0" rtlCol="0" anchor="t" anchorCtr="0">
            <a:noAutofit/>
          </a:bodyPr>
          <a:lstStyle/>
          <a:p>
            <a:r>
              <a:rPr lang="en-GB" noProof="0" dirty="0" smtClean="0"/>
              <a:t>Click to edit Master title style</a:t>
            </a:r>
            <a:endParaRPr lang="en-GB" noProof="0" dirty="0"/>
          </a:p>
        </p:txBody>
      </p:sp>
      <p:sp>
        <p:nvSpPr>
          <p:cNvPr id="19" name="Text Placeholder 18"/>
          <p:cNvSpPr>
            <a:spLocks noGrp="1"/>
          </p:cNvSpPr>
          <p:nvPr>
            <p:ph type="body" idx="1"/>
          </p:nvPr>
        </p:nvSpPr>
        <p:spPr>
          <a:xfrm>
            <a:off x="433388" y="1835673"/>
            <a:ext cx="9823450" cy="5199026"/>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TextBox 2"/>
          <p:cNvSpPr txBox="1"/>
          <p:nvPr userDrawn="1"/>
        </p:nvSpPr>
        <p:spPr>
          <a:xfrm>
            <a:off x="9986759" y="7138988"/>
            <a:ext cx="270079" cy="108363"/>
          </a:xfrm>
          <a:prstGeom prst="rect">
            <a:avLst/>
          </a:prstGeom>
          <a:noFill/>
        </p:spPr>
        <p:txBody>
          <a:bodyPr wrap="square" lIns="0" tIns="0" rIns="0" bIns="0" rtlCol="0">
            <a:noAutofit/>
          </a:bodyPr>
          <a:lstStyle/>
          <a:p>
            <a:pPr algn="r">
              <a:spcBef>
                <a:spcPts val="650"/>
              </a:spcBef>
              <a:buSzPct val="100000"/>
              <a:buFont typeface="Arial"/>
              <a:buNone/>
            </a:pPr>
            <a:fld id="{C58DF478-B544-4ED8-9ED4-6A2648E2D233}" type="slidenum">
              <a:rPr lang="en-GB" sz="704" smtClean="0">
                <a:solidFill>
                  <a:srgbClr val="000000"/>
                </a:solidFill>
              </a:rPr>
              <a:pPr algn="r">
                <a:spcBef>
                  <a:spcPts val="650"/>
                </a:spcBef>
                <a:buSzPct val="100000"/>
                <a:buFont typeface="Arial"/>
                <a:buNone/>
              </a:pPr>
              <a:t>‹#›</a:t>
            </a:fld>
            <a:endParaRPr lang="en-GB" sz="704" dirty="0">
              <a:solidFill>
                <a:srgbClr val="000000"/>
              </a:solidFill>
            </a:endParaRPr>
          </a:p>
        </p:txBody>
      </p:sp>
    </p:spTree>
    <p:extLst>
      <p:ext uri="{BB962C8B-B14F-4D97-AF65-F5344CB8AC3E}">
        <p14:creationId xmlns:p14="http://schemas.microsoft.com/office/powerpoint/2010/main" val="329766338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 id="2147483788" r:id="rId30"/>
  </p:sldLayoutIdLst>
  <p:transition>
    <p:fade/>
  </p:transition>
  <p:hf sldNum="0" hdr="0" ftr="0" dt="0"/>
  <p:txStyles>
    <p:titleStyle>
      <a:lvl1pPr algn="l" defTabSz="990571" rtl="0" eaLnBrk="1" latinLnBrk="0" hangingPunct="1">
        <a:spcBef>
          <a:spcPct val="0"/>
        </a:spcBef>
        <a:buNone/>
        <a:defRPr sz="2000" kern="1200">
          <a:solidFill>
            <a:schemeClr val="tx1"/>
          </a:solidFill>
          <a:latin typeface="+mj-lt"/>
          <a:ea typeface="+mj-ea"/>
          <a:cs typeface="+mj-cs"/>
        </a:defRPr>
      </a:lvl1pPr>
    </p:titleStyle>
    <p:bodyStyle>
      <a:lvl1pPr marL="0" indent="0" algn="l" defTabSz="990571" rtl="0" eaLnBrk="1" latinLnBrk="0" hangingPunct="1">
        <a:spcBef>
          <a:spcPts val="0"/>
        </a:spcBef>
        <a:spcAft>
          <a:spcPts val="1083"/>
        </a:spcAft>
        <a:buSzPct val="100000"/>
        <a:buFont typeface="Arial" panose="020B0604020202020204" pitchFamily="34" charset="0"/>
        <a:buChar char="​"/>
        <a:defRPr sz="1000" b="0" kern="1200">
          <a:solidFill>
            <a:schemeClr val="tx1"/>
          </a:solidFill>
          <a:latin typeface="+mn-lt"/>
          <a:ea typeface="+mn-ea"/>
          <a:cs typeface="+mn-cs"/>
        </a:defRPr>
      </a:lvl1pPr>
      <a:lvl2pPr marL="0" indent="0" algn="l" defTabSz="990571" rtl="0" eaLnBrk="1" latinLnBrk="0" hangingPunct="1">
        <a:spcBef>
          <a:spcPts val="0"/>
        </a:spcBef>
        <a:spcAft>
          <a:spcPts val="1083"/>
        </a:spcAft>
        <a:buClrTx/>
        <a:buSzPct val="100000"/>
        <a:buFont typeface="Arial" panose="020B0604020202020204" pitchFamily="34" charset="0"/>
        <a:buChar char="​"/>
        <a:defRPr lang="en-US" sz="1000" b="1" kern="1200" dirty="0" smtClean="0">
          <a:solidFill>
            <a:schemeClr val="tx1"/>
          </a:solidFill>
          <a:latin typeface="+mn-lt"/>
          <a:ea typeface="+mn-ea"/>
          <a:cs typeface="+mn-cs"/>
        </a:defRPr>
      </a:lvl2pPr>
      <a:lvl3pPr marL="191094" indent="-191094" algn="l" defTabSz="990571" rtl="0" eaLnBrk="1" latinLnBrk="0" hangingPunct="1">
        <a:spcBef>
          <a:spcPts val="0"/>
        </a:spcBef>
        <a:spcAft>
          <a:spcPts val="1083"/>
        </a:spcAft>
        <a:buClrTx/>
        <a:buSzPct val="100000"/>
        <a:buFont typeface="Arial" panose="020B0604020202020204" pitchFamily="34" charset="0"/>
        <a:buChar char="•"/>
        <a:defRPr lang="en-US" sz="1000" kern="1200" dirty="0" smtClean="0">
          <a:solidFill>
            <a:schemeClr val="tx1"/>
          </a:solidFill>
          <a:latin typeface="+mn-lt"/>
          <a:ea typeface="+mn-ea"/>
          <a:cs typeface="+mn-cs"/>
        </a:defRPr>
      </a:lvl3pPr>
      <a:lvl4pPr marL="386089" indent="-191094" algn="l" defTabSz="990571" rtl="0" eaLnBrk="1" latinLnBrk="0" hangingPunct="1">
        <a:spcBef>
          <a:spcPts val="0"/>
        </a:spcBef>
        <a:spcAft>
          <a:spcPts val="1083"/>
        </a:spcAft>
        <a:buClrTx/>
        <a:buSzPct val="100000"/>
        <a:buFont typeface="Verdana" panose="020B0604030504040204" pitchFamily="34" charset="0"/>
        <a:buChar char="−"/>
        <a:defRPr lang="en-US" sz="1000" kern="1200" baseline="0" dirty="0" smtClean="0">
          <a:solidFill>
            <a:schemeClr val="tx1"/>
          </a:solidFill>
          <a:latin typeface="+mn-lt"/>
          <a:ea typeface="+mn-ea"/>
          <a:cs typeface="+mn-cs"/>
        </a:defRPr>
      </a:lvl4pPr>
      <a:lvl5pPr marL="577182" indent="-191094" algn="l" defTabSz="865030" rtl="0" eaLnBrk="1" latinLnBrk="0" hangingPunct="1">
        <a:spcBef>
          <a:spcPts val="0"/>
        </a:spcBef>
        <a:spcAft>
          <a:spcPts val="1083"/>
        </a:spcAft>
        <a:buClrTx/>
        <a:buSzPct val="100000"/>
        <a:buFont typeface="Verdana" panose="020B0604030504040204" pitchFamily="34" charset="0"/>
        <a:buChar char="−"/>
        <a:tabLst/>
        <a:defRPr lang="en-US" sz="1000" kern="1200" baseline="0" dirty="0" smtClean="0">
          <a:solidFill>
            <a:schemeClr val="tx1"/>
          </a:solidFill>
          <a:latin typeface="+mn-lt"/>
          <a:ea typeface="+mn-ea"/>
          <a:cs typeface="+mn-cs"/>
        </a:defRPr>
      </a:lvl5pPr>
      <a:lvl6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6pPr>
      <a:lvl7pPr marL="577182" indent="-191094" algn="l" defTabSz="990571" rtl="0" eaLnBrk="1" latinLnBrk="0" hangingPunct="1">
        <a:spcBef>
          <a:spcPts val="0"/>
        </a:spcBef>
        <a:spcAft>
          <a:spcPts val="1083"/>
        </a:spcAft>
        <a:buFont typeface="Verdana" panose="020B0604030504040204" pitchFamily="34" charset="0"/>
        <a:buChar char="−"/>
        <a:defRPr sz="1000" kern="1200">
          <a:solidFill>
            <a:schemeClr val="tx1"/>
          </a:solidFill>
          <a:latin typeface="+mn-lt"/>
          <a:ea typeface="+mn-ea"/>
          <a:cs typeface="+mn-cs"/>
        </a:defRPr>
      </a:lvl7pPr>
      <a:lvl8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8pPr>
      <a:lvl9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9pPr>
    </p:bodyStyle>
    <p:otherStyle>
      <a:defPPr>
        <a:defRPr lang="en-US"/>
      </a:defPPr>
      <a:lvl1pPr marL="0" algn="l" defTabSz="990571" rtl="0" eaLnBrk="1" latinLnBrk="0" hangingPunct="1">
        <a:defRPr sz="1950" kern="1200">
          <a:solidFill>
            <a:schemeClr val="tx1"/>
          </a:solidFill>
          <a:latin typeface="+mn-lt"/>
          <a:ea typeface="+mn-ea"/>
          <a:cs typeface="+mn-cs"/>
        </a:defRPr>
      </a:lvl1pPr>
      <a:lvl2pPr marL="495286" algn="l" defTabSz="990571" rtl="0" eaLnBrk="1" latinLnBrk="0" hangingPunct="1">
        <a:defRPr sz="1950" kern="1200">
          <a:solidFill>
            <a:schemeClr val="tx1"/>
          </a:solidFill>
          <a:latin typeface="+mn-lt"/>
          <a:ea typeface="+mn-ea"/>
          <a:cs typeface="+mn-cs"/>
        </a:defRPr>
      </a:lvl2pPr>
      <a:lvl3pPr marL="990571" algn="l" defTabSz="990571" rtl="0" eaLnBrk="1" latinLnBrk="0" hangingPunct="1">
        <a:defRPr sz="1950" kern="1200">
          <a:solidFill>
            <a:schemeClr val="tx1"/>
          </a:solidFill>
          <a:latin typeface="+mn-lt"/>
          <a:ea typeface="+mn-ea"/>
          <a:cs typeface="+mn-cs"/>
        </a:defRPr>
      </a:lvl3pPr>
      <a:lvl4pPr marL="1485856" algn="l" defTabSz="990571" rtl="0" eaLnBrk="1" latinLnBrk="0" hangingPunct="1">
        <a:defRPr sz="1950" kern="1200">
          <a:solidFill>
            <a:schemeClr val="tx1"/>
          </a:solidFill>
          <a:latin typeface="+mn-lt"/>
          <a:ea typeface="+mn-ea"/>
          <a:cs typeface="+mn-cs"/>
        </a:defRPr>
      </a:lvl4pPr>
      <a:lvl5pPr marL="1981140" algn="l" defTabSz="990571" rtl="0" eaLnBrk="1" latinLnBrk="0" hangingPunct="1">
        <a:defRPr sz="1950" kern="1200">
          <a:solidFill>
            <a:schemeClr val="tx1"/>
          </a:solidFill>
          <a:latin typeface="+mn-lt"/>
          <a:ea typeface="+mn-ea"/>
          <a:cs typeface="+mn-cs"/>
        </a:defRPr>
      </a:lvl5pPr>
      <a:lvl6pPr marL="2476426" algn="l" defTabSz="990571" rtl="0" eaLnBrk="1" latinLnBrk="0" hangingPunct="1">
        <a:defRPr sz="1950" kern="1200">
          <a:solidFill>
            <a:schemeClr val="tx1"/>
          </a:solidFill>
          <a:latin typeface="+mn-lt"/>
          <a:ea typeface="+mn-ea"/>
          <a:cs typeface="+mn-cs"/>
        </a:defRPr>
      </a:lvl6pPr>
      <a:lvl7pPr marL="2971711" algn="l" defTabSz="990571" rtl="0" eaLnBrk="1" latinLnBrk="0" hangingPunct="1">
        <a:defRPr sz="1950" kern="1200">
          <a:solidFill>
            <a:schemeClr val="tx1"/>
          </a:solidFill>
          <a:latin typeface="+mn-lt"/>
          <a:ea typeface="+mn-ea"/>
          <a:cs typeface="+mn-cs"/>
        </a:defRPr>
      </a:lvl7pPr>
      <a:lvl8pPr marL="3466995" algn="l" defTabSz="990571" rtl="0" eaLnBrk="1" latinLnBrk="0" hangingPunct="1">
        <a:defRPr sz="1950" kern="1200">
          <a:solidFill>
            <a:schemeClr val="tx1"/>
          </a:solidFill>
          <a:latin typeface="+mn-lt"/>
          <a:ea typeface="+mn-ea"/>
          <a:cs typeface="+mn-cs"/>
        </a:defRPr>
      </a:lvl8pPr>
      <a:lvl9pPr marL="3962281" algn="l" defTabSz="990571" rtl="0" eaLnBrk="1" latinLnBrk="0" hangingPunct="1">
        <a:defRPr sz="19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474">
          <p15:clr>
            <a:srgbClr val="F26B43"/>
          </p15:clr>
        </p15:guide>
        <p15:guide id="2" orient="horz" pos="2381">
          <p15:clr>
            <a:srgbClr val="F26B43"/>
          </p15:clr>
        </p15:guide>
        <p15:guide id="3" orient="horz" pos="4431">
          <p15:clr>
            <a:srgbClr val="F26B43"/>
          </p15:clr>
        </p15:guide>
        <p15:guide id="4" pos="273">
          <p15:clr>
            <a:srgbClr val="F26B43"/>
          </p15:clr>
        </p15:guide>
        <p15:guide id="5" pos="6461">
          <p15:clr>
            <a:srgbClr val="F26B43"/>
          </p15:clr>
        </p15:guide>
        <p15:guide id="6" orient="horz" pos="1180">
          <p15:clr>
            <a:srgbClr val="F26B43"/>
          </p15:clr>
        </p15:guide>
        <p15:guide id="7" orient="horz" pos="220">
          <p15:clr>
            <a:srgbClr val="F26B43"/>
          </p15:clr>
        </p15:guide>
        <p15:guide id="8" orient="horz" pos="4497">
          <p15:clr>
            <a:srgbClr val="F26B43"/>
          </p15:clr>
        </p15:guide>
        <p15:guide id="9" pos="4361">
          <p15:clr>
            <a:srgbClr val="F26B43"/>
          </p15:clr>
        </p15:guide>
        <p15:guide id="10" orient="horz" pos="260">
          <p15:clr>
            <a:srgbClr val="F26B43"/>
          </p15:clr>
        </p15:guide>
        <p15:guide id="11" pos="1210">
          <p15:clr>
            <a:srgbClr val="F26B43"/>
          </p15:clr>
        </p15:guide>
        <p15:guide id="12" pos="1323">
          <p15:clr>
            <a:srgbClr val="F26B43"/>
          </p15:clr>
        </p15:guide>
        <p15:guide id="13" pos="2260">
          <p15:clr>
            <a:srgbClr val="F26B43"/>
          </p15:clr>
        </p15:guide>
        <p15:guide id="14" pos="2373">
          <p15:clr>
            <a:srgbClr val="F26B43"/>
          </p15:clr>
        </p15:guide>
        <p15:guide id="15" pos="5410">
          <p15:clr>
            <a:srgbClr val="F26B43"/>
          </p15:clr>
        </p15:guide>
        <p15:guide id="16" pos="3306">
          <p15:clr>
            <a:srgbClr val="F26B43"/>
          </p15:clr>
        </p15:guide>
        <p15:guide id="17" pos="3424">
          <p15:clr>
            <a:srgbClr val="F26B43"/>
          </p15:clr>
        </p15:guide>
        <p15:guide id="18" pos="3368">
          <p15:clr>
            <a:srgbClr val="F26B43"/>
          </p15:clr>
        </p15:guide>
        <p15:guide id="19" pos="5525">
          <p15:clr>
            <a:srgbClr val="F26B43"/>
          </p15:clr>
        </p15:guide>
        <p15:guide id="20" orient="horz" pos="1157">
          <p15:clr>
            <a:srgbClr val="F26B43"/>
          </p15:clr>
        </p15:guide>
        <p15:guide id="21" orient="horz" pos="70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441859" y="7138987"/>
            <a:ext cx="4294054" cy="269875"/>
          </a:xfrm>
          <a:prstGeom prst="rect">
            <a:avLst/>
          </a:prstGeom>
        </p:spPr>
        <p:txBody>
          <a:bodyPr vert="horz" lIns="0" tIns="0" rIns="0" bIns="0" rtlCol="0" anchor="t" anchorCtr="0"/>
          <a:lstStyle>
            <a:lvl1pPr algn="r">
              <a:defRPr sz="700">
                <a:solidFill>
                  <a:schemeClr val="tx1"/>
                </a:solidFill>
              </a:defRPr>
            </a:lvl1pPr>
          </a:lstStyle>
          <a:p>
            <a:r>
              <a:rPr lang="en-GB" smtClean="0">
                <a:solidFill>
                  <a:srgbClr val="000000"/>
                </a:solidFill>
              </a:rPr>
              <a:t>DRAFT: Prudential TCFD Readiness Report </a:t>
            </a:r>
            <a:endParaRPr lang="en-GB" dirty="0">
              <a:solidFill>
                <a:srgbClr val="000000"/>
              </a:solidFill>
            </a:endParaRPr>
          </a:p>
        </p:txBody>
      </p:sp>
      <p:graphicFrame>
        <p:nvGraphicFramePr>
          <p:cNvPr id="4" name="Object 3" hidden="1"/>
          <p:cNvGraphicFramePr>
            <a:graphicFrameLocks noChangeAspect="1"/>
          </p:cNvGraphicFramePr>
          <p:nvPr>
            <p:custDataLst>
              <p:tags r:id="rId33"/>
            </p:custDataLst>
            <p:extLst/>
          </p:nvPr>
        </p:nvGraphicFramePr>
        <p:xfrm>
          <a:off x="1859" y="1757"/>
          <a:ext cx="1856" cy="1750"/>
        </p:xfrm>
        <a:graphic>
          <a:graphicData uri="http://schemas.openxmlformats.org/presentationml/2006/ole">
            <mc:AlternateContent xmlns:mc="http://schemas.openxmlformats.org/markup-compatibility/2006">
              <mc:Choice xmlns:v="urn:schemas-microsoft-com:vml" Requires="v">
                <p:oleObj spid="_x0000_s20823" name="think-cell Slide" r:id="rId34" imgW="270" imgH="270" progId="TCLayout.ActiveDocument.1">
                  <p:embed/>
                </p:oleObj>
              </mc:Choice>
              <mc:Fallback>
                <p:oleObj name="think-cell Slide" r:id="rId34" imgW="270" imgH="270" progId="TCLayout.ActiveDocument.1">
                  <p:embed/>
                  <p:pic>
                    <p:nvPicPr>
                      <p:cNvPr id="0" name=""/>
                      <p:cNvPicPr/>
                      <p:nvPr/>
                    </p:nvPicPr>
                    <p:blipFill>
                      <a:blip r:embed="rId35"/>
                      <a:stretch>
                        <a:fillRect/>
                      </a:stretch>
                    </p:blipFill>
                    <p:spPr>
                      <a:xfrm>
                        <a:off x="1859" y="1757"/>
                        <a:ext cx="1856" cy="1750"/>
                      </a:xfrm>
                      <a:prstGeom prst="rect">
                        <a:avLst/>
                      </a:prstGeom>
                    </p:spPr>
                  </p:pic>
                </p:oleObj>
              </mc:Fallback>
            </mc:AlternateContent>
          </a:graphicData>
        </a:graphic>
      </p:graphicFrame>
      <p:sp>
        <p:nvSpPr>
          <p:cNvPr id="2" name="Title Placeholder 1"/>
          <p:cNvSpPr>
            <a:spLocks noGrp="1"/>
          </p:cNvSpPr>
          <p:nvPr>
            <p:ph type="title"/>
          </p:nvPr>
        </p:nvSpPr>
        <p:spPr bwMode="gray">
          <a:xfrm>
            <a:off x="433388" y="349986"/>
            <a:ext cx="9823450" cy="762967"/>
          </a:xfrm>
          <a:prstGeom prst="rect">
            <a:avLst/>
          </a:prstGeom>
        </p:spPr>
        <p:txBody>
          <a:bodyPr vert="horz" lIns="0" tIns="0" rIns="0" bIns="0" rtlCol="0" anchor="t" anchorCtr="0">
            <a:noAutofit/>
          </a:bodyPr>
          <a:lstStyle/>
          <a:p>
            <a:r>
              <a:rPr lang="en-GB" noProof="0" dirty="0" smtClean="0"/>
              <a:t>Click to edit Master title style</a:t>
            </a:r>
            <a:endParaRPr lang="en-GB" noProof="0" dirty="0"/>
          </a:p>
        </p:txBody>
      </p:sp>
      <p:sp>
        <p:nvSpPr>
          <p:cNvPr id="19" name="Text Placeholder 18"/>
          <p:cNvSpPr>
            <a:spLocks noGrp="1"/>
          </p:cNvSpPr>
          <p:nvPr>
            <p:ph type="body" idx="1"/>
          </p:nvPr>
        </p:nvSpPr>
        <p:spPr>
          <a:xfrm>
            <a:off x="433388" y="1835673"/>
            <a:ext cx="9823450" cy="5199026"/>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TextBox 2"/>
          <p:cNvSpPr txBox="1"/>
          <p:nvPr userDrawn="1"/>
        </p:nvSpPr>
        <p:spPr>
          <a:xfrm>
            <a:off x="9986759" y="7138988"/>
            <a:ext cx="270079" cy="108363"/>
          </a:xfrm>
          <a:prstGeom prst="rect">
            <a:avLst/>
          </a:prstGeom>
          <a:noFill/>
        </p:spPr>
        <p:txBody>
          <a:bodyPr wrap="square" lIns="0" tIns="0" rIns="0" bIns="0" rtlCol="0">
            <a:noAutofit/>
          </a:bodyPr>
          <a:lstStyle/>
          <a:p>
            <a:pPr algn="r">
              <a:spcBef>
                <a:spcPts val="650"/>
              </a:spcBef>
              <a:buSzPct val="100000"/>
              <a:buFont typeface="Arial"/>
              <a:buNone/>
            </a:pPr>
            <a:fld id="{C58DF478-B544-4ED8-9ED4-6A2648E2D233}" type="slidenum">
              <a:rPr lang="en-GB" sz="704" smtClean="0">
                <a:solidFill>
                  <a:srgbClr val="000000"/>
                </a:solidFill>
              </a:rPr>
              <a:pPr algn="r">
                <a:spcBef>
                  <a:spcPts val="650"/>
                </a:spcBef>
                <a:buSzPct val="100000"/>
                <a:buFont typeface="Arial"/>
                <a:buNone/>
              </a:pPr>
              <a:t>‹#›</a:t>
            </a:fld>
            <a:endParaRPr lang="en-GB" sz="704" dirty="0">
              <a:solidFill>
                <a:srgbClr val="000000"/>
              </a:solidFill>
            </a:endParaRPr>
          </a:p>
        </p:txBody>
      </p:sp>
    </p:spTree>
    <p:extLst>
      <p:ext uri="{BB962C8B-B14F-4D97-AF65-F5344CB8AC3E}">
        <p14:creationId xmlns:p14="http://schemas.microsoft.com/office/powerpoint/2010/main" val="88158060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3" r:id="rId24"/>
    <p:sldLayoutId id="2147483814" r:id="rId25"/>
    <p:sldLayoutId id="2147483815" r:id="rId26"/>
    <p:sldLayoutId id="2147483816" r:id="rId27"/>
    <p:sldLayoutId id="2147483817" r:id="rId28"/>
    <p:sldLayoutId id="2147483818" r:id="rId29"/>
    <p:sldLayoutId id="2147483819" r:id="rId30"/>
  </p:sldLayoutIdLst>
  <p:transition>
    <p:fade/>
  </p:transition>
  <p:hf sldNum="0" hdr="0" ftr="0" dt="0"/>
  <p:txStyles>
    <p:titleStyle>
      <a:lvl1pPr algn="l" defTabSz="990571" rtl="0" eaLnBrk="1" latinLnBrk="0" hangingPunct="1">
        <a:spcBef>
          <a:spcPct val="0"/>
        </a:spcBef>
        <a:buNone/>
        <a:defRPr sz="2000" kern="1200">
          <a:solidFill>
            <a:schemeClr val="tx1"/>
          </a:solidFill>
          <a:latin typeface="+mj-lt"/>
          <a:ea typeface="+mj-ea"/>
          <a:cs typeface="+mj-cs"/>
        </a:defRPr>
      </a:lvl1pPr>
    </p:titleStyle>
    <p:bodyStyle>
      <a:lvl1pPr marL="0" indent="0" algn="l" defTabSz="990571" rtl="0" eaLnBrk="1" latinLnBrk="0" hangingPunct="1">
        <a:spcBef>
          <a:spcPts val="0"/>
        </a:spcBef>
        <a:spcAft>
          <a:spcPts val="1083"/>
        </a:spcAft>
        <a:buSzPct val="100000"/>
        <a:buFont typeface="Arial" panose="020B0604020202020204" pitchFamily="34" charset="0"/>
        <a:buChar char="​"/>
        <a:defRPr sz="1000" b="0" kern="1200">
          <a:solidFill>
            <a:schemeClr val="tx1"/>
          </a:solidFill>
          <a:latin typeface="+mn-lt"/>
          <a:ea typeface="+mn-ea"/>
          <a:cs typeface="+mn-cs"/>
        </a:defRPr>
      </a:lvl1pPr>
      <a:lvl2pPr marL="0" indent="0" algn="l" defTabSz="990571" rtl="0" eaLnBrk="1" latinLnBrk="0" hangingPunct="1">
        <a:spcBef>
          <a:spcPts val="0"/>
        </a:spcBef>
        <a:spcAft>
          <a:spcPts val="1083"/>
        </a:spcAft>
        <a:buClrTx/>
        <a:buSzPct val="100000"/>
        <a:buFont typeface="Arial" panose="020B0604020202020204" pitchFamily="34" charset="0"/>
        <a:buChar char="​"/>
        <a:defRPr lang="en-US" sz="1000" b="1" kern="1200" dirty="0" smtClean="0">
          <a:solidFill>
            <a:schemeClr val="tx1"/>
          </a:solidFill>
          <a:latin typeface="+mn-lt"/>
          <a:ea typeface="+mn-ea"/>
          <a:cs typeface="+mn-cs"/>
        </a:defRPr>
      </a:lvl2pPr>
      <a:lvl3pPr marL="191094" indent="-191094" algn="l" defTabSz="990571" rtl="0" eaLnBrk="1" latinLnBrk="0" hangingPunct="1">
        <a:spcBef>
          <a:spcPts val="0"/>
        </a:spcBef>
        <a:spcAft>
          <a:spcPts val="1083"/>
        </a:spcAft>
        <a:buClrTx/>
        <a:buSzPct val="100000"/>
        <a:buFont typeface="Arial" panose="020B0604020202020204" pitchFamily="34" charset="0"/>
        <a:buChar char="•"/>
        <a:defRPr lang="en-US" sz="1000" kern="1200" dirty="0" smtClean="0">
          <a:solidFill>
            <a:schemeClr val="tx1"/>
          </a:solidFill>
          <a:latin typeface="+mn-lt"/>
          <a:ea typeface="+mn-ea"/>
          <a:cs typeface="+mn-cs"/>
        </a:defRPr>
      </a:lvl3pPr>
      <a:lvl4pPr marL="386089" indent="-191094" algn="l" defTabSz="990571" rtl="0" eaLnBrk="1" latinLnBrk="0" hangingPunct="1">
        <a:spcBef>
          <a:spcPts val="0"/>
        </a:spcBef>
        <a:spcAft>
          <a:spcPts val="1083"/>
        </a:spcAft>
        <a:buClrTx/>
        <a:buSzPct val="100000"/>
        <a:buFont typeface="Verdana" panose="020B0604030504040204" pitchFamily="34" charset="0"/>
        <a:buChar char="−"/>
        <a:defRPr lang="en-US" sz="1000" kern="1200" baseline="0" dirty="0" smtClean="0">
          <a:solidFill>
            <a:schemeClr val="tx1"/>
          </a:solidFill>
          <a:latin typeface="+mn-lt"/>
          <a:ea typeface="+mn-ea"/>
          <a:cs typeface="+mn-cs"/>
        </a:defRPr>
      </a:lvl4pPr>
      <a:lvl5pPr marL="577182" indent="-191094" algn="l" defTabSz="865030" rtl="0" eaLnBrk="1" latinLnBrk="0" hangingPunct="1">
        <a:spcBef>
          <a:spcPts val="0"/>
        </a:spcBef>
        <a:spcAft>
          <a:spcPts val="1083"/>
        </a:spcAft>
        <a:buClrTx/>
        <a:buSzPct val="100000"/>
        <a:buFont typeface="Verdana" panose="020B0604030504040204" pitchFamily="34" charset="0"/>
        <a:buChar char="−"/>
        <a:tabLst/>
        <a:defRPr lang="en-US" sz="1000" kern="1200" baseline="0" dirty="0" smtClean="0">
          <a:solidFill>
            <a:schemeClr val="tx1"/>
          </a:solidFill>
          <a:latin typeface="+mn-lt"/>
          <a:ea typeface="+mn-ea"/>
          <a:cs typeface="+mn-cs"/>
        </a:defRPr>
      </a:lvl5pPr>
      <a:lvl6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6pPr>
      <a:lvl7pPr marL="577182" indent="-191094" algn="l" defTabSz="990571" rtl="0" eaLnBrk="1" latinLnBrk="0" hangingPunct="1">
        <a:spcBef>
          <a:spcPts val="0"/>
        </a:spcBef>
        <a:spcAft>
          <a:spcPts val="1083"/>
        </a:spcAft>
        <a:buFont typeface="Verdana" panose="020B0604030504040204" pitchFamily="34" charset="0"/>
        <a:buChar char="−"/>
        <a:defRPr sz="1000" kern="1200">
          <a:solidFill>
            <a:schemeClr val="tx1"/>
          </a:solidFill>
          <a:latin typeface="+mn-lt"/>
          <a:ea typeface="+mn-ea"/>
          <a:cs typeface="+mn-cs"/>
        </a:defRPr>
      </a:lvl7pPr>
      <a:lvl8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8pPr>
      <a:lvl9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9pPr>
    </p:bodyStyle>
    <p:otherStyle>
      <a:defPPr>
        <a:defRPr lang="en-US"/>
      </a:defPPr>
      <a:lvl1pPr marL="0" algn="l" defTabSz="990571" rtl="0" eaLnBrk="1" latinLnBrk="0" hangingPunct="1">
        <a:defRPr sz="1950" kern="1200">
          <a:solidFill>
            <a:schemeClr val="tx1"/>
          </a:solidFill>
          <a:latin typeface="+mn-lt"/>
          <a:ea typeface="+mn-ea"/>
          <a:cs typeface="+mn-cs"/>
        </a:defRPr>
      </a:lvl1pPr>
      <a:lvl2pPr marL="495286" algn="l" defTabSz="990571" rtl="0" eaLnBrk="1" latinLnBrk="0" hangingPunct="1">
        <a:defRPr sz="1950" kern="1200">
          <a:solidFill>
            <a:schemeClr val="tx1"/>
          </a:solidFill>
          <a:latin typeface="+mn-lt"/>
          <a:ea typeface="+mn-ea"/>
          <a:cs typeface="+mn-cs"/>
        </a:defRPr>
      </a:lvl2pPr>
      <a:lvl3pPr marL="990571" algn="l" defTabSz="990571" rtl="0" eaLnBrk="1" latinLnBrk="0" hangingPunct="1">
        <a:defRPr sz="1950" kern="1200">
          <a:solidFill>
            <a:schemeClr val="tx1"/>
          </a:solidFill>
          <a:latin typeface="+mn-lt"/>
          <a:ea typeface="+mn-ea"/>
          <a:cs typeface="+mn-cs"/>
        </a:defRPr>
      </a:lvl3pPr>
      <a:lvl4pPr marL="1485856" algn="l" defTabSz="990571" rtl="0" eaLnBrk="1" latinLnBrk="0" hangingPunct="1">
        <a:defRPr sz="1950" kern="1200">
          <a:solidFill>
            <a:schemeClr val="tx1"/>
          </a:solidFill>
          <a:latin typeface="+mn-lt"/>
          <a:ea typeface="+mn-ea"/>
          <a:cs typeface="+mn-cs"/>
        </a:defRPr>
      </a:lvl4pPr>
      <a:lvl5pPr marL="1981140" algn="l" defTabSz="990571" rtl="0" eaLnBrk="1" latinLnBrk="0" hangingPunct="1">
        <a:defRPr sz="1950" kern="1200">
          <a:solidFill>
            <a:schemeClr val="tx1"/>
          </a:solidFill>
          <a:latin typeface="+mn-lt"/>
          <a:ea typeface="+mn-ea"/>
          <a:cs typeface="+mn-cs"/>
        </a:defRPr>
      </a:lvl5pPr>
      <a:lvl6pPr marL="2476426" algn="l" defTabSz="990571" rtl="0" eaLnBrk="1" latinLnBrk="0" hangingPunct="1">
        <a:defRPr sz="1950" kern="1200">
          <a:solidFill>
            <a:schemeClr val="tx1"/>
          </a:solidFill>
          <a:latin typeface="+mn-lt"/>
          <a:ea typeface="+mn-ea"/>
          <a:cs typeface="+mn-cs"/>
        </a:defRPr>
      </a:lvl6pPr>
      <a:lvl7pPr marL="2971711" algn="l" defTabSz="990571" rtl="0" eaLnBrk="1" latinLnBrk="0" hangingPunct="1">
        <a:defRPr sz="1950" kern="1200">
          <a:solidFill>
            <a:schemeClr val="tx1"/>
          </a:solidFill>
          <a:latin typeface="+mn-lt"/>
          <a:ea typeface="+mn-ea"/>
          <a:cs typeface="+mn-cs"/>
        </a:defRPr>
      </a:lvl7pPr>
      <a:lvl8pPr marL="3466995" algn="l" defTabSz="990571" rtl="0" eaLnBrk="1" latinLnBrk="0" hangingPunct="1">
        <a:defRPr sz="1950" kern="1200">
          <a:solidFill>
            <a:schemeClr val="tx1"/>
          </a:solidFill>
          <a:latin typeface="+mn-lt"/>
          <a:ea typeface="+mn-ea"/>
          <a:cs typeface="+mn-cs"/>
        </a:defRPr>
      </a:lvl8pPr>
      <a:lvl9pPr marL="3962281" algn="l" defTabSz="990571" rtl="0" eaLnBrk="1" latinLnBrk="0" hangingPunct="1">
        <a:defRPr sz="19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474">
          <p15:clr>
            <a:srgbClr val="F26B43"/>
          </p15:clr>
        </p15:guide>
        <p15:guide id="2" orient="horz" pos="2381">
          <p15:clr>
            <a:srgbClr val="F26B43"/>
          </p15:clr>
        </p15:guide>
        <p15:guide id="3" orient="horz" pos="4431">
          <p15:clr>
            <a:srgbClr val="F26B43"/>
          </p15:clr>
        </p15:guide>
        <p15:guide id="4" pos="273">
          <p15:clr>
            <a:srgbClr val="F26B43"/>
          </p15:clr>
        </p15:guide>
        <p15:guide id="5" pos="6461">
          <p15:clr>
            <a:srgbClr val="F26B43"/>
          </p15:clr>
        </p15:guide>
        <p15:guide id="6" orient="horz" pos="1180">
          <p15:clr>
            <a:srgbClr val="F26B43"/>
          </p15:clr>
        </p15:guide>
        <p15:guide id="7" orient="horz" pos="220">
          <p15:clr>
            <a:srgbClr val="F26B43"/>
          </p15:clr>
        </p15:guide>
        <p15:guide id="8" orient="horz" pos="4497">
          <p15:clr>
            <a:srgbClr val="F26B43"/>
          </p15:clr>
        </p15:guide>
        <p15:guide id="9" pos="4361">
          <p15:clr>
            <a:srgbClr val="F26B43"/>
          </p15:clr>
        </p15:guide>
        <p15:guide id="10" orient="horz" pos="260">
          <p15:clr>
            <a:srgbClr val="F26B43"/>
          </p15:clr>
        </p15:guide>
        <p15:guide id="11" pos="1210">
          <p15:clr>
            <a:srgbClr val="F26B43"/>
          </p15:clr>
        </p15:guide>
        <p15:guide id="12" pos="1323">
          <p15:clr>
            <a:srgbClr val="F26B43"/>
          </p15:clr>
        </p15:guide>
        <p15:guide id="13" pos="2260">
          <p15:clr>
            <a:srgbClr val="F26B43"/>
          </p15:clr>
        </p15:guide>
        <p15:guide id="14" pos="2373">
          <p15:clr>
            <a:srgbClr val="F26B43"/>
          </p15:clr>
        </p15:guide>
        <p15:guide id="15" pos="5410">
          <p15:clr>
            <a:srgbClr val="F26B43"/>
          </p15:clr>
        </p15:guide>
        <p15:guide id="16" pos="3306">
          <p15:clr>
            <a:srgbClr val="F26B43"/>
          </p15:clr>
        </p15:guide>
        <p15:guide id="17" pos="3424">
          <p15:clr>
            <a:srgbClr val="F26B43"/>
          </p15:clr>
        </p15:guide>
        <p15:guide id="18" pos="3368">
          <p15:clr>
            <a:srgbClr val="F26B43"/>
          </p15:clr>
        </p15:guide>
        <p15:guide id="19" pos="5525">
          <p15:clr>
            <a:srgbClr val="F26B43"/>
          </p15:clr>
        </p15:guide>
        <p15:guide id="20" orient="horz" pos="1157">
          <p15:clr>
            <a:srgbClr val="F26B43"/>
          </p15:clr>
        </p15:guide>
        <p15:guide id="21" orient="horz" pos="70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441859" y="7138987"/>
            <a:ext cx="4294054" cy="269875"/>
          </a:xfrm>
          <a:prstGeom prst="rect">
            <a:avLst/>
          </a:prstGeom>
        </p:spPr>
        <p:txBody>
          <a:bodyPr vert="horz" lIns="0" tIns="0" rIns="0" bIns="0" rtlCol="0" anchor="t" anchorCtr="0"/>
          <a:lstStyle>
            <a:lvl1pPr algn="r">
              <a:defRPr sz="700">
                <a:solidFill>
                  <a:schemeClr val="tx1"/>
                </a:solidFill>
              </a:defRPr>
            </a:lvl1pPr>
          </a:lstStyle>
          <a:p>
            <a:r>
              <a:rPr lang="en-GB" smtClean="0">
                <a:solidFill>
                  <a:srgbClr val="000000"/>
                </a:solidFill>
              </a:rPr>
              <a:t>DRAFT: Prudential TCFD Readiness Report </a:t>
            </a:r>
            <a:endParaRPr lang="en-GB" dirty="0">
              <a:solidFill>
                <a:srgbClr val="000000"/>
              </a:solidFill>
            </a:endParaRPr>
          </a:p>
        </p:txBody>
      </p:sp>
      <p:graphicFrame>
        <p:nvGraphicFramePr>
          <p:cNvPr id="4" name="Object 3" hidden="1"/>
          <p:cNvGraphicFramePr>
            <a:graphicFrameLocks noChangeAspect="1"/>
          </p:cNvGraphicFramePr>
          <p:nvPr>
            <p:custDataLst>
              <p:tags r:id="rId33"/>
            </p:custDataLst>
            <p:extLst/>
          </p:nvPr>
        </p:nvGraphicFramePr>
        <p:xfrm>
          <a:off x="1859" y="1757"/>
          <a:ext cx="1856" cy="1750"/>
        </p:xfrm>
        <a:graphic>
          <a:graphicData uri="http://schemas.openxmlformats.org/presentationml/2006/ole">
            <mc:AlternateContent xmlns:mc="http://schemas.openxmlformats.org/markup-compatibility/2006">
              <mc:Choice xmlns:v="urn:schemas-microsoft-com:vml" Requires="v">
                <p:oleObj spid="_x0000_s21841" name="think-cell Slide" r:id="rId34" imgW="270" imgH="270" progId="TCLayout.ActiveDocument.1">
                  <p:embed/>
                </p:oleObj>
              </mc:Choice>
              <mc:Fallback>
                <p:oleObj name="think-cell Slide" r:id="rId34" imgW="270" imgH="270" progId="TCLayout.ActiveDocument.1">
                  <p:embed/>
                  <p:pic>
                    <p:nvPicPr>
                      <p:cNvPr id="0" name=""/>
                      <p:cNvPicPr/>
                      <p:nvPr/>
                    </p:nvPicPr>
                    <p:blipFill>
                      <a:blip r:embed="rId35"/>
                      <a:stretch>
                        <a:fillRect/>
                      </a:stretch>
                    </p:blipFill>
                    <p:spPr>
                      <a:xfrm>
                        <a:off x="1859" y="1757"/>
                        <a:ext cx="1856" cy="1750"/>
                      </a:xfrm>
                      <a:prstGeom prst="rect">
                        <a:avLst/>
                      </a:prstGeom>
                    </p:spPr>
                  </p:pic>
                </p:oleObj>
              </mc:Fallback>
            </mc:AlternateContent>
          </a:graphicData>
        </a:graphic>
      </p:graphicFrame>
      <p:sp>
        <p:nvSpPr>
          <p:cNvPr id="2" name="Title Placeholder 1"/>
          <p:cNvSpPr>
            <a:spLocks noGrp="1"/>
          </p:cNvSpPr>
          <p:nvPr>
            <p:ph type="title"/>
          </p:nvPr>
        </p:nvSpPr>
        <p:spPr bwMode="gray">
          <a:xfrm>
            <a:off x="433388" y="349986"/>
            <a:ext cx="9823450" cy="762967"/>
          </a:xfrm>
          <a:prstGeom prst="rect">
            <a:avLst/>
          </a:prstGeom>
        </p:spPr>
        <p:txBody>
          <a:bodyPr vert="horz" lIns="0" tIns="0" rIns="0" bIns="0" rtlCol="0" anchor="t" anchorCtr="0">
            <a:noAutofit/>
          </a:bodyPr>
          <a:lstStyle/>
          <a:p>
            <a:r>
              <a:rPr lang="en-GB" noProof="0" dirty="0" smtClean="0"/>
              <a:t>Click to edit Master title style</a:t>
            </a:r>
            <a:endParaRPr lang="en-GB" noProof="0" dirty="0"/>
          </a:p>
        </p:txBody>
      </p:sp>
      <p:sp>
        <p:nvSpPr>
          <p:cNvPr id="19" name="Text Placeholder 18"/>
          <p:cNvSpPr>
            <a:spLocks noGrp="1"/>
          </p:cNvSpPr>
          <p:nvPr>
            <p:ph type="body" idx="1"/>
          </p:nvPr>
        </p:nvSpPr>
        <p:spPr>
          <a:xfrm>
            <a:off x="433388" y="1835673"/>
            <a:ext cx="9823450" cy="5199026"/>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TextBox 2"/>
          <p:cNvSpPr txBox="1"/>
          <p:nvPr userDrawn="1"/>
        </p:nvSpPr>
        <p:spPr>
          <a:xfrm>
            <a:off x="9986759" y="7138988"/>
            <a:ext cx="270079" cy="108363"/>
          </a:xfrm>
          <a:prstGeom prst="rect">
            <a:avLst/>
          </a:prstGeom>
          <a:noFill/>
        </p:spPr>
        <p:txBody>
          <a:bodyPr wrap="square" lIns="0" tIns="0" rIns="0" bIns="0" rtlCol="0">
            <a:noAutofit/>
          </a:bodyPr>
          <a:lstStyle/>
          <a:p>
            <a:pPr algn="r">
              <a:spcBef>
                <a:spcPts val="650"/>
              </a:spcBef>
              <a:buSzPct val="100000"/>
              <a:buFont typeface="Arial"/>
              <a:buNone/>
            </a:pPr>
            <a:fld id="{C58DF478-B544-4ED8-9ED4-6A2648E2D233}" type="slidenum">
              <a:rPr lang="en-GB" sz="704" smtClean="0">
                <a:solidFill>
                  <a:srgbClr val="000000"/>
                </a:solidFill>
              </a:rPr>
              <a:pPr algn="r">
                <a:spcBef>
                  <a:spcPts val="650"/>
                </a:spcBef>
                <a:buSzPct val="100000"/>
                <a:buFont typeface="Arial"/>
                <a:buNone/>
              </a:pPr>
              <a:t>‹#›</a:t>
            </a:fld>
            <a:endParaRPr lang="en-GB" sz="704" dirty="0">
              <a:solidFill>
                <a:srgbClr val="000000"/>
              </a:solidFill>
            </a:endParaRPr>
          </a:p>
        </p:txBody>
      </p:sp>
    </p:spTree>
    <p:extLst>
      <p:ext uri="{BB962C8B-B14F-4D97-AF65-F5344CB8AC3E}">
        <p14:creationId xmlns:p14="http://schemas.microsoft.com/office/powerpoint/2010/main" val="4028814659"/>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 id="2147483843" r:id="rId23"/>
    <p:sldLayoutId id="2147483844" r:id="rId24"/>
    <p:sldLayoutId id="2147483845" r:id="rId25"/>
    <p:sldLayoutId id="2147483846" r:id="rId26"/>
    <p:sldLayoutId id="2147483847" r:id="rId27"/>
    <p:sldLayoutId id="2147483848" r:id="rId28"/>
    <p:sldLayoutId id="2147483849" r:id="rId29"/>
    <p:sldLayoutId id="2147483850" r:id="rId30"/>
  </p:sldLayoutIdLst>
  <p:transition>
    <p:fade/>
  </p:transition>
  <p:hf sldNum="0" hdr="0" ftr="0" dt="0"/>
  <p:txStyles>
    <p:titleStyle>
      <a:lvl1pPr algn="l" defTabSz="990571" rtl="0" eaLnBrk="1" latinLnBrk="0" hangingPunct="1">
        <a:spcBef>
          <a:spcPct val="0"/>
        </a:spcBef>
        <a:buNone/>
        <a:defRPr sz="2000" kern="1200">
          <a:solidFill>
            <a:schemeClr val="tx1"/>
          </a:solidFill>
          <a:latin typeface="+mj-lt"/>
          <a:ea typeface="+mj-ea"/>
          <a:cs typeface="+mj-cs"/>
        </a:defRPr>
      </a:lvl1pPr>
    </p:titleStyle>
    <p:bodyStyle>
      <a:lvl1pPr marL="0" indent="0" algn="l" defTabSz="990571" rtl="0" eaLnBrk="1" latinLnBrk="0" hangingPunct="1">
        <a:spcBef>
          <a:spcPts val="0"/>
        </a:spcBef>
        <a:spcAft>
          <a:spcPts val="1083"/>
        </a:spcAft>
        <a:buSzPct val="100000"/>
        <a:buFont typeface="Arial" panose="020B0604020202020204" pitchFamily="34" charset="0"/>
        <a:buChar char="​"/>
        <a:defRPr sz="1000" b="0" kern="1200">
          <a:solidFill>
            <a:schemeClr val="tx1"/>
          </a:solidFill>
          <a:latin typeface="+mn-lt"/>
          <a:ea typeface="+mn-ea"/>
          <a:cs typeface="+mn-cs"/>
        </a:defRPr>
      </a:lvl1pPr>
      <a:lvl2pPr marL="0" indent="0" algn="l" defTabSz="990571" rtl="0" eaLnBrk="1" latinLnBrk="0" hangingPunct="1">
        <a:spcBef>
          <a:spcPts val="0"/>
        </a:spcBef>
        <a:spcAft>
          <a:spcPts val="1083"/>
        </a:spcAft>
        <a:buClrTx/>
        <a:buSzPct val="100000"/>
        <a:buFont typeface="Arial" panose="020B0604020202020204" pitchFamily="34" charset="0"/>
        <a:buChar char="​"/>
        <a:defRPr lang="en-US" sz="1000" b="1" kern="1200" dirty="0" smtClean="0">
          <a:solidFill>
            <a:schemeClr val="tx1"/>
          </a:solidFill>
          <a:latin typeface="+mn-lt"/>
          <a:ea typeface="+mn-ea"/>
          <a:cs typeface="+mn-cs"/>
        </a:defRPr>
      </a:lvl2pPr>
      <a:lvl3pPr marL="191094" indent="-191094" algn="l" defTabSz="990571" rtl="0" eaLnBrk="1" latinLnBrk="0" hangingPunct="1">
        <a:spcBef>
          <a:spcPts val="0"/>
        </a:spcBef>
        <a:spcAft>
          <a:spcPts val="1083"/>
        </a:spcAft>
        <a:buClrTx/>
        <a:buSzPct val="100000"/>
        <a:buFont typeface="Arial" panose="020B0604020202020204" pitchFamily="34" charset="0"/>
        <a:buChar char="•"/>
        <a:defRPr lang="en-US" sz="1000" kern="1200" dirty="0" smtClean="0">
          <a:solidFill>
            <a:schemeClr val="tx1"/>
          </a:solidFill>
          <a:latin typeface="+mn-lt"/>
          <a:ea typeface="+mn-ea"/>
          <a:cs typeface="+mn-cs"/>
        </a:defRPr>
      </a:lvl3pPr>
      <a:lvl4pPr marL="386089" indent="-191094" algn="l" defTabSz="990571" rtl="0" eaLnBrk="1" latinLnBrk="0" hangingPunct="1">
        <a:spcBef>
          <a:spcPts val="0"/>
        </a:spcBef>
        <a:spcAft>
          <a:spcPts val="1083"/>
        </a:spcAft>
        <a:buClrTx/>
        <a:buSzPct val="100000"/>
        <a:buFont typeface="Verdana" panose="020B0604030504040204" pitchFamily="34" charset="0"/>
        <a:buChar char="−"/>
        <a:defRPr lang="en-US" sz="1000" kern="1200" baseline="0" dirty="0" smtClean="0">
          <a:solidFill>
            <a:schemeClr val="tx1"/>
          </a:solidFill>
          <a:latin typeface="+mn-lt"/>
          <a:ea typeface="+mn-ea"/>
          <a:cs typeface="+mn-cs"/>
        </a:defRPr>
      </a:lvl4pPr>
      <a:lvl5pPr marL="577182" indent="-191094" algn="l" defTabSz="865030" rtl="0" eaLnBrk="1" latinLnBrk="0" hangingPunct="1">
        <a:spcBef>
          <a:spcPts val="0"/>
        </a:spcBef>
        <a:spcAft>
          <a:spcPts val="1083"/>
        </a:spcAft>
        <a:buClrTx/>
        <a:buSzPct val="100000"/>
        <a:buFont typeface="Verdana" panose="020B0604030504040204" pitchFamily="34" charset="0"/>
        <a:buChar char="−"/>
        <a:tabLst/>
        <a:defRPr lang="en-US" sz="1000" kern="1200" baseline="0" dirty="0" smtClean="0">
          <a:solidFill>
            <a:schemeClr val="tx1"/>
          </a:solidFill>
          <a:latin typeface="+mn-lt"/>
          <a:ea typeface="+mn-ea"/>
          <a:cs typeface="+mn-cs"/>
        </a:defRPr>
      </a:lvl5pPr>
      <a:lvl6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6pPr>
      <a:lvl7pPr marL="577182" indent="-191094" algn="l" defTabSz="990571" rtl="0" eaLnBrk="1" latinLnBrk="0" hangingPunct="1">
        <a:spcBef>
          <a:spcPts val="0"/>
        </a:spcBef>
        <a:spcAft>
          <a:spcPts val="1083"/>
        </a:spcAft>
        <a:buFont typeface="Verdana" panose="020B0604030504040204" pitchFamily="34" charset="0"/>
        <a:buChar char="−"/>
        <a:defRPr sz="1000" kern="1200">
          <a:solidFill>
            <a:schemeClr val="tx1"/>
          </a:solidFill>
          <a:latin typeface="+mn-lt"/>
          <a:ea typeface="+mn-ea"/>
          <a:cs typeface="+mn-cs"/>
        </a:defRPr>
      </a:lvl7pPr>
      <a:lvl8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8pPr>
      <a:lvl9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9pPr>
    </p:bodyStyle>
    <p:otherStyle>
      <a:defPPr>
        <a:defRPr lang="en-US"/>
      </a:defPPr>
      <a:lvl1pPr marL="0" algn="l" defTabSz="990571" rtl="0" eaLnBrk="1" latinLnBrk="0" hangingPunct="1">
        <a:defRPr sz="1950" kern="1200">
          <a:solidFill>
            <a:schemeClr val="tx1"/>
          </a:solidFill>
          <a:latin typeface="+mn-lt"/>
          <a:ea typeface="+mn-ea"/>
          <a:cs typeface="+mn-cs"/>
        </a:defRPr>
      </a:lvl1pPr>
      <a:lvl2pPr marL="495286" algn="l" defTabSz="990571" rtl="0" eaLnBrk="1" latinLnBrk="0" hangingPunct="1">
        <a:defRPr sz="1950" kern="1200">
          <a:solidFill>
            <a:schemeClr val="tx1"/>
          </a:solidFill>
          <a:latin typeface="+mn-lt"/>
          <a:ea typeface="+mn-ea"/>
          <a:cs typeface="+mn-cs"/>
        </a:defRPr>
      </a:lvl2pPr>
      <a:lvl3pPr marL="990571" algn="l" defTabSz="990571" rtl="0" eaLnBrk="1" latinLnBrk="0" hangingPunct="1">
        <a:defRPr sz="1950" kern="1200">
          <a:solidFill>
            <a:schemeClr val="tx1"/>
          </a:solidFill>
          <a:latin typeface="+mn-lt"/>
          <a:ea typeface="+mn-ea"/>
          <a:cs typeface="+mn-cs"/>
        </a:defRPr>
      </a:lvl3pPr>
      <a:lvl4pPr marL="1485856" algn="l" defTabSz="990571" rtl="0" eaLnBrk="1" latinLnBrk="0" hangingPunct="1">
        <a:defRPr sz="1950" kern="1200">
          <a:solidFill>
            <a:schemeClr val="tx1"/>
          </a:solidFill>
          <a:latin typeface="+mn-lt"/>
          <a:ea typeface="+mn-ea"/>
          <a:cs typeface="+mn-cs"/>
        </a:defRPr>
      </a:lvl4pPr>
      <a:lvl5pPr marL="1981140" algn="l" defTabSz="990571" rtl="0" eaLnBrk="1" latinLnBrk="0" hangingPunct="1">
        <a:defRPr sz="1950" kern="1200">
          <a:solidFill>
            <a:schemeClr val="tx1"/>
          </a:solidFill>
          <a:latin typeface="+mn-lt"/>
          <a:ea typeface="+mn-ea"/>
          <a:cs typeface="+mn-cs"/>
        </a:defRPr>
      </a:lvl5pPr>
      <a:lvl6pPr marL="2476426" algn="l" defTabSz="990571" rtl="0" eaLnBrk="1" latinLnBrk="0" hangingPunct="1">
        <a:defRPr sz="1950" kern="1200">
          <a:solidFill>
            <a:schemeClr val="tx1"/>
          </a:solidFill>
          <a:latin typeface="+mn-lt"/>
          <a:ea typeface="+mn-ea"/>
          <a:cs typeface="+mn-cs"/>
        </a:defRPr>
      </a:lvl6pPr>
      <a:lvl7pPr marL="2971711" algn="l" defTabSz="990571" rtl="0" eaLnBrk="1" latinLnBrk="0" hangingPunct="1">
        <a:defRPr sz="1950" kern="1200">
          <a:solidFill>
            <a:schemeClr val="tx1"/>
          </a:solidFill>
          <a:latin typeface="+mn-lt"/>
          <a:ea typeface="+mn-ea"/>
          <a:cs typeface="+mn-cs"/>
        </a:defRPr>
      </a:lvl7pPr>
      <a:lvl8pPr marL="3466995" algn="l" defTabSz="990571" rtl="0" eaLnBrk="1" latinLnBrk="0" hangingPunct="1">
        <a:defRPr sz="1950" kern="1200">
          <a:solidFill>
            <a:schemeClr val="tx1"/>
          </a:solidFill>
          <a:latin typeface="+mn-lt"/>
          <a:ea typeface="+mn-ea"/>
          <a:cs typeface="+mn-cs"/>
        </a:defRPr>
      </a:lvl8pPr>
      <a:lvl9pPr marL="3962281" algn="l" defTabSz="990571" rtl="0" eaLnBrk="1" latinLnBrk="0" hangingPunct="1">
        <a:defRPr sz="19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474">
          <p15:clr>
            <a:srgbClr val="F26B43"/>
          </p15:clr>
        </p15:guide>
        <p15:guide id="2" orient="horz" pos="2381">
          <p15:clr>
            <a:srgbClr val="F26B43"/>
          </p15:clr>
        </p15:guide>
        <p15:guide id="3" orient="horz" pos="4431">
          <p15:clr>
            <a:srgbClr val="F26B43"/>
          </p15:clr>
        </p15:guide>
        <p15:guide id="4" pos="273">
          <p15:clr>
            <a:srgbClr val="F26B43"/>
          </p15:clr>
        </p15:guide>
        <p15:guide id="5" pos="6461">
          <p15:clr>
            <a:srgbClr val="F26B43"/>
          </p15:clr>
        </p15:guide>
        <p15:guide id="6" orient="horz" pos="1180">
          <p15:clr>
            <a:srgbClr val="F26B43"/>
          </p15:clr>
        </p15:guide>
        <p15:guide id="7" orient="horz" pos="220">
          <p15:clr>
            <a:srgbClr val="F26B43"/>
          </p15:clr>
        </p15:guide>
        <p15:guide id="8" orient="horz" pos="4497">
          <p15:clr>
            <a:srgbClr val="F26B43"/>
          </p15:clr>
        </p15:guide>
        <p15:guide id="9" pos="4361">
          <p15:clr>
            <a:srgbClr val="F26B43"/>
          </p15:clr>
        </p15:guide>
        <p15:guide id="10" orient="horz" pos="260">
          <p15:clr>
            <a:srgbClr val="F26B43"/>
          </p15:clr>
        </p15:guide>
        <p15:guide id="11" pos="1210">
          <p15:clr>
            <a:srgbClr val="F26B43"/>
          </p15:clr>
        </p15:guide>
        <p15:guide id="12" pos="1323">
          <p15:clr>
            <a:srgbClr val="F26B43"/>
          </p15:clr>
        </p15:guide>
        <p15:guide id="13" pos="2260">
          <p15:clr>
            <a:srgbClr val="F26B43"/>
          </p15:clr>
        </p15:guide>
        <p15:guide id="14" pos="2373">
          <p15:clr>
            <a:srgbClr val="F26B43"/>
          </p15:clr>
        </p15:guide>
        <p15:guide id="15" pos="5410">
          <p15:clr>
            <a:srgbClr val="F26B43"/>
          </p15:clr>
        </p15:guide>
        <p15:guide id="16" pos="3306">
          <p15:clr>
            <a:srgbClr val="F26B43"/>
          </p15:clr>
        </p15:guide>
        <p15:guide id="17" pos="3424">
          <p15:clr>
            <a:srgbClr val="F26B43"/>
          </p15:clr>
        </p15:guide>
        <p15:guide id="18" pos="3368">
          <p15:clr>
            <a:srgbClr val="F26B43"/>
          </p15:clr>
        </p15:guide>
        <p15:guide id="19" pos="5525">
          <p15:clr>
            <a:srgbClr val="F26B43"/>
          </p15:clr>
        </p15:guide>
        <p15:guide id="20" orient="horz" pos="1157">
          <p15:clr>
            <a:srgbClr val="F26B43"/>
          </p15:clr>
        </p15:guide>
        <p15:guide id="21" orient="horz" pos="70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441859" y="7138987"/>
            <a:ext cx="4294054" cy="269875"/>
          </a:xfrm>
          <a:prstGeom prst="rect">
            <a:avLst/>
          </a:prstGeom>
        </p:spPr>
        <p:txBody>
          <a:bodyPr vert="horz" lIns="0" tIns="0" rIns="0" bIns="0" rtlCol="0" anchor="t" anchorCtr="0"/>
          <a:lstStyle>
            <a:lvl1pPr algn="r">
              <a:defRPr sz="700">
                <a:solidFill>
                  <a:schemeClr val="tx1"/>
                </a:solidFill>
              </a:defRPr>
            </a:lvl1pPr>
          </a:lstStyle>
          <a:p>
            <a:r>
              <a:rPr lang="en-GB" smtClean="0">
                <a:solidFill>
                  <a:srgbClr val="000000"/>
                </a:solidFill>
              </a:rPr>
              <a:t>DRAFT: Prudential TCFD Readiness Report </a:t>
            </a:r>
            <a:endParaRPr lang="en-GB" dirty="0">
              <a:solidFill>
                <a:srgbClr val="000000"/>
              </a:solidFill>
            </a:endParaRPr>
          </a:p>
        </p:txBody>
      </p:sp>
      <p:graphicFrame>
        <p:nvGraphicFramePr>
          <p:cNvPr id="4" name="Object 3" hidden="1"/>
          <p:cNvGraphicFramePr>
            <a:graphicFrameLocks noChangeAspect="1"/>
          </p:cNvGraphicFramePr>
          <p:nvPr>
            <p:custDataLst>
              <p:tags r:id="rId33"/>
            </p:custDataLst>
            <p:extLst/>
          </p:nvPr>
        </p:nvGraphicFramePr>
        <p:xfrm>
          <a:off x="1859" y="1757"/>
          <a:ext cx="1856" cy="1750"/>
        </p:xfrm>
        <a:graphic>
          <a:graphicData uri="http://schemas.openxmlformats.org/presentationml/2006/ole">
            <mc:AlternateContent xmlns:mc="http://schemas.openxmlformats.org/markup-compatibility/2006">
              <mc:Choice xmlns:v="urn:schemas-microsoft-com:vml" Requires="v">
                <p:oleObj spid="_x0000_s22865" name="think-cell Slide" r:id="rId34" imgW="270" imgH="270" progId="TCLayout.ActiveDocument.1">
                  <p:embed/>
                </p:oleObj>
              </mc:Choice>
              <mc:Fallback>
                <p:oleObj name="think-cell Slide" r:id="rId34" imgW="270" imgH="270" progId="TCLayout.ActiveDocument.1">
                  <p:embed/>
                  <p:pic>
                    <p:nvPicPr>
                      <p:cNvPr id="0" name=""/>
                      <p:cNvPicPr/>
                      <p:nvPr/>
                    </p:nvPicPr>
                    <p:blipFill>
                      <a:blip r:embed="rId35"/>
                      <a:stretch>
                        <a:fillRect/>
                      </a:stretch>
                    </p:blipFill>
                    <p:spPr>
                      <a:xfrm>
                        <a:off x="1859" y="1757"/>
                        <a:ext cx="1856" cy="1750"/>
                      </a:xfrm>
                      <a:prstGeom prst="rect">
                        <a:avLst/>
                      </a:prstGeom>
                    </p:spPr>
                  </p:pic>
                </p:oleObj>
              </mc:Fallback>
            </mc:AlternateContent>
          </a:graphicData>
        </a:graphic>
      </p:graphicFrame>
      <p:sp>
        <p:nvSpPr>
          <p:cNvPr id="2" name="Title Placeholder 1"/>
          <p:cNvSpPr>
            <a:spLocks noGrp="1"/>
          </p:cNvSpPr>
          <p:nvPr>
            <p:ph type="title"/>
          </p:nvPr>
        </p:nvSpPr>
        <p:spPr bwMode="gray">
          <a:xfrm>
            <a:off x="433388" y="349986"/>
            <a:ext cx="9823450" cy="762967"/>
          </a:xfrm>
          <a:prstGeom prst="rect">
            <a:avLst/>
          </a:prstGeom>
        </p:spPr>
        <p:txBody>
          <a:bodyPr vert="horz" lIns="0" tIns="0" rIns="0" bIns="0" rtlCol="0" anchor="t" anchorCtr="0">
            <a:noAutofit/>
          </a:bodyPr>
          <a:lstStyle/>
          <a:p>
            <a:r>
              <a:rPr lang="en-GB" noProof="0" dirty="0" smtClean="0"/>
              <a:t>Click to edit Master title style</a:t>
            </a:r>
            <a:endParaRPr lang="en-GB" noProof="0" dirty="0"/>
          </a:p>
        </p:txBody>
      </p:sp>
      <p:sp>
        <p:nvSpPr>
          <p:cNvPr id="19" name="Text Placeholder 18"/>
          <p:cNvSpPr>
            <a:spLocks noGrp="1"/>
          </p:cNvSpPr>
          <p:nvPr>
            <p:ph type="body" idx="1"/>
          </p:nvPr>
        </p:nvSpPr>
        <p:spPr>
          <a:xfrm>
            <a:off x="433388" y="1835673"/>
            <a:ext cx="9823450" cy="5199026"/>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TextBox 2"/>
          <p:cNvSpPr txBox="1"/>
          <p:nvPr userDrawn="1"/>
        </p:nvSpPr>
        <p:spPr>
          <a:xfrm>
            <a:off x="9986759" y="7138988"/>
            <a:ext cx="270079" cy="108363"/>
          </a:xfrm>
          <a:prstGeom prst="rect">
            <a:avLst/>
          </a:prstGeom>
          <a:noFill/>
        </p:spPr>
        <p:txBody>
          <a:bodyPr wrap="square" lIns="0" tIns="0" rIns="0" bIns="0" rtlCol="0">
            <a:noAutofit/>
          </a:bodyPr>
          <a:lstStyle/>
          <a:p>
            <a:pPr algn="r">
              <a:spcBef>
                <a:spcPts val="650"/>
              </a:spcBef>
              <a:buSzPct val="100000"/>
              <a:buFont typeface="Arial"/>
              <a:buNone/>
            </a:pPr>
            <a:fld id="{C58DF478-B544-4ED8-9ED4-6A2648E2D233}" type="slidenum">
              <a:rPr lang="en-GB" sz="704" smtClean="0">
                <a:solidFill>
                  <a:srgbClr val="000000"/>
                </a:solidFill>
              </a:rPr>
              <a:pPr algn="r">
                <a:spcBef>
                  <a:spcPts val="650"/>
                </a:spcBef>
                <a:buSzPct val="100000"/>
                <a:buFont typeface="Arial"/>
                <a:buNone/>
              </a:pPr>
              <a:t>‹#›</a:t>
            </a:fld>
            <a:endParaRPr lang="en-GB" sz="704" dirty="0">
              <a:solidFill>
                <a:srgbClr val="000000"/>
              </a:solidFill>
            </a:endParaRPr>
          </a:p>
        </p:txBody>
      </p:sp>
    </p:spTree>
    <p:extLst>
      <p:ext uri="{BB962C8B-B14F-4D97-AF65-F5344CB8AC3E}">
        <p14:creationId xmlns:p14="http://schemas.microsoft.com/office/powerpoint/2010/main" val="2715506349"/>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1" r:id="rId20"/>
    <p:sldLayoutId id="2147483872" r:id="rId21"/>
    <p:sldLayoutId id="2147483873" r:id="rId22"/>
    <p:sldLayoutId id="2147483874" r:id="rId23"/>
    <p:sldLayoutId id="2147483875" r:id="rId24"/>
    <p:sldLayoutId id="2147483876" r:id="rId25"/>
    <p:sldLayoutId id="2147483877" r:id="rId26"/>
    <p:sldLayoutId id="2147483878" r:id="rId27"/>
    <p:sldLayoutId id="2147483879" r:id="rId28"/>
    <p:sldLayoutId id="2147483880" r:id="rId29"/>
    <p:sldLayoutId id="2147483881" r:id="rId30"/>
  </p:sldLayoutIdLst>
  <p:transition>
    <p:fade/>
  </p:transition>
  <p:hf sldNum="0" hdr="0" ftr="0" dt="0"/>
  <p:txStyles>
    <p:titleStyle>
      <a:lvl1pPr algn="l" defTabSz="990571" rtl="0" eaLnBrk="1" latinLnBrk="0" hangingPunct="1">
        <a:spcBef>
          <a:spcPct val="0"/>
        </a:spcBef>
        <a:buNone/>
        <a:defRPr sz="2000" kern="1200">
          <a:solidFill>
            <a:schemeClr val="tx1"/>
          </a:solidFill>
          <a:latin typeface="+mj-lt"/>
          <a:ea typeface="+mj-ea"/>
          <a:cs typeface="+mj-cs"/>
        </a:defRPr>
      </a:lvl1pPr>
    </p:titleStyle>
    <p:bodyStyle>
      <a:lvl1pPr marL="0" indent="0" algn="l" defTabSz="990571" rtl="0" eaLnBrk="1" latinLnBrk="0" hangingPunct="1">
        <a:spcBef>
          <a:spcPts val="0"/>
        </a:spcBef>
        <a:spcAft>
          <a:spcPts val="1083"/>
        </a:spcAft>
        <a:buSzPct val="100000"/>
        <a:buFont typeface="Arial" panose="020B0604020202020204" pitchFamily="34" charset="0"/>
        <a:buChar char="​"/>
        <a:defRPr sz="1000" b="0" kern="1200">
          <a:solidFill>
            <a:schemeClr val="tx1"/>
          </a:solidFill>
          <a:latin typeface="+mn-lt"/>
          <a:ea typeface="+mn-ea"/>
          <a:cs typeface="+mn-cs"/>
        </a:defRPr>
      </a:lvl1pPr>
      <a:lvl2pPr marL="0" indent="0" algn="l" defTabSz="990571" rtl="0" eaLnBrk="1" latinLnBrk="0" hangingPunct="1">
        <a:spcBef>
          <a:spcPts val="0"/>
        </a:spcBef>
        <a:spcAft>
          <a:spcPts val="1083"/>
        </a:spcAft>
        <a:buClrTx/>
        <a:buSzPct val="100000"/>
        <a:buFont typeface="Arial" panose="020B0604020202020204" pitchFamily="34" charset="0"/>
        <a:buChar char="​"/>
        <a:defRPr lang="en-US" sz="1000" b="1" kern="1200" dirty="0" smtClean="0">
          <a:solidFill>
            <a:schemeClr val="tx1"/>
          </a:solidFill>
          <a:latin typeface="+mn-lt"/>
          <a:ea typeface="+mn-ea"/>
          <a:cs typeface="+mn-cs"/>
        </a:defRPr>
      </a:lvl2pPr>
      <a:lvl3pPr marL="191094" indent="-191094" algn="l" defTabSz="990571" rtl="0" eaLnBrk="1" latinLnBrk="0" hangingPunct="1">
        <a:spcBef>
          <a:spcPts val="0"/>
        </a:spcBef>
        <a:spcAft>
          <a:spcPts val="1083"/>
        </a:spcAft>
        <a:buClrTx/>
        <a:buSzPct val="100000"/>
        <a:buFont typeface="Arial" panose="020B0604020202020204" pitchFamily="34" charset="0"/>
        <a:buChar char="•"/>
        <a:defRPr lang="en-US" sz="1000" kern="1200" dirty="0" smtClean="0">
          <a:solidFill>
            <a:schemeClr val="tx1"/>
          </a:solidFill>
          <a:latin typeface="+mn-lt"/>
          <a:ea typeface="+mn-ea"/>
          <a:cs typeface="+mn-cs"/>
        </a:defRPr>
      </a:lvl3pPr>
      <a:lvl4pPr marL="386089" indent="-191094" algn="l" defTabSz="990571" rtl="0" eaLnBrk="1" latinLnBrk="0" hangingPunct="1">
        <a:spcBef>
          <a:spcPts val="0"/>
        </a:spcBef>
        <a:spcAft>
          <a:spcPts val="1083"/>
        </a:spcAft>
        <a:buClrTx/>
        <a:buSzPct val="100000"/>
        <a:buFont typeface="Verdana" panose="020B0604030504040204" pitchFamily="34" charset="0"/>
        <a:buChar char="−"/>
        <a:defRPr lang="en-US" sz="1000" kern="1200" baseline="0" dirty="0" smtClean="0">
          <a:solidFill>
            <a:schemeClr val="tx1"/>
          </a:solidFill>
          <a:latin typeface="+mn-lt"/>
          <a:ea typeface="+mn-ea"/>
          <a:cs typeface="+mn-cs"/>
        </a:defRPr>
      </a:lvl4pPr>
      <a:lvl5pPr marL="577182" indent="-191094" algn="l" defTabSz="865030" rtl="0" eaLnBrk="1" latinLnBrk="0" hangingPunct="1">
        <a:spcBef>
          <a:spcPts val="0"/>
        </a:spcBef>
        <a:spcAft>
          <a:spcPts val="1083"/>
        </a:spcAft>
        <a:buClrTx/>
        <a:buSzPct val="100000"/>
        <a:buFont typeface="Verdana" panose="020B0604030504040204" pitchFamily="34" charset="0"/>
        <a:buChar char="−"/>
        <a:tabLst/>
        <a:defRPr lang="en-US" sz="1000" kern="1200" baseline="0" dirty="0" smtClean="0">
          <a:solidFill>
            <a:schemeClr val="tx1"/>
          </a:solidFill>
          <a:latin typeface="+mn-lt"/>
          <a:ea typeface="+mn-ea"/>
          <a:cs typeface="+mn-cs"/>
        </a:defRPr>
      </a:lvl5pPr>
      <a:lvl6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6pPr>
      <a:lvl7pPr marL="577182" indent="-191094" algn="l" defTabSz="990571" rtl="0" eaLnBrk="1" latinLnBrk="0" hangingPunct="1">
        <a:spcBef>
          <a:spcPts val="0"/>
        </a:spcBef>
        <a:spcAft>
          <a:spcPts val="1083"/>
        </a:spcAft>
        <a:buFont typeface="Verdana" panose="020B0604030504040204" pitchFamily="34" charset="0"/>
        <a:buChar char="−"/>
        <a:defRPr sz="1000" kern="1200">
          <a:solidFill>
            <a:schemeClr val="tx1"/>
          </a:solidFill>
          <a:latin typeface="+mn-lt"/>
          <a:ea typeface="+mn-ea"/>
          <a:cs typeface="+mn-cs"/>
        </a:defRPr>
      </a:lvl7pPr>
      <a:lvl8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8pPr>
      <a:lvl9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9pPr>
    </p:bodyStyle>
    <p:otherStyle>
      <a:defPPr>
        <a:defRPr lang="en-US"/>
      </a:defPPr>
      <a:lvl1pPr marL="0" algn="l" defTabSz="990571" rtl="0" eaLnBrk="1" latinLnBrk="0" hangingPunct="1">
        <a:defRPr sz="1950" kern="1200">
          <a:solidFill>
            <a:schemeClr val="tx1"/>
          </a:solidFill>
          <a:latin typeface="+mn-lt"/>
          <a:ea typeface="+mn-ea"/>
          <a:cs typeface="+mn-cs"/>
        </a:defRPr>
      </a:lvl1pPr>
      <a:lvl2pPr marL="495286" algn="l" defTabSz="990571" rtl="0" eaLnBrk="1" latinLnBrk="0" hangingPunct="1">
        <a:defRPr sz="1950" kern="1200">
          <a:solidFill>
            <a:schemeClr val="tx1"/>
          </a:solidFill>
          <a:latin typeface="+mn-lt"/>
          <a:ea typeface="+mn-ea"/>
          <a:cs typeface="+mn-cs"/>
        </a:defRPr>
      </a:lvl2pPr>
      <a:lvl3pPr marL="990571" algn="l" defTabSz="990571" rtl="0" eaLnBrk="1" latinLnBrk="0" hangingPunct="1">
        <a:defRPr sz="1950" kern="1200">
          <a:solidFill>
            <a:schemeClr val="tx1"/>
          </a:solidFill>
          <a:latin typeface="+mn-lt"/>
          <a:ea typeface="+mn-ea"/>
          <a:cs typeface="+mn-cs"/>
        </a:defRPr>
      </a:lvl3pPr>
      <a:lvl4pPr marL="1485856" algn="l" defTabSz="990571" rtl="0" eaLnBrk="1" latinLnBrk="0" hangingPunct="1">
        <a:defRPr sz="1950" kern="1200">
          <a:solidFill>
            <a:schemeClr val="tx1"/>
          </a:solidFill>
          <a:latin typeface="+mn-lt"/>
          <a:ea typeface="+mn-ea"/>
          <a:cs typeface="+mn-cs"/>
        </a:defRPr>
      </a:lvl4pPr>
      <a:lvl5pPr marL="1981140" algn="l" defTabSz="990571" rtl="0" eaLnBrk="1" latinLnBrk="0" hangingPunct="1">
        <a:defRPr sz="1950" kern="1200">
          <a:solidFill>
            <a:schemeClr val="tx1"/>
          </a:solidFill>
          <a:latin typeface="+mn-lt"/>
          <a:ea typeface="+mn-ea"/>
          <a:cs typeface="+mn-cs"/>
        </a:defRPr>
      </a:lvl5pPr>
      <a:lvl6pPr marL="2476426" algn="l" defTabSz="990571" rtl="0" eaLnBrk="1" latinLnBrk="0" hangingPunct="1">
        <a:defRPr sz="1950" kern="1200">
          <a:solidFill>
            <a:schemeClr val="tx1"/>
          </a:solidFill>
          <a:latin typeface="+mn-lt"/>
          <a:ea typeface="+mn-ea"/>
          <a:cs typeface="+mn-cs"/>
        </a:defRPr>
      </a:lvl6pPr>
      <a:lvl7pPr marL="2971711" algn="l" defTabSz="990571" rtl="0" eaLnBrk="1" latinLnBrk="0" hangingPunct="1">
        <a:defRPr sz="1950" kern="1200">
          <a:solidFill>
            <a:schemeClr val="tx1"/>
          </a:solidFill>
          <a:latin typeface="+mn-lt"/>
          <a:ea typeface="+mn-ea"/>
          <a:cs typeface="+mn-cs"/>
        </a:defRPr>
      </a:lvl7pPr>
      <a:lvl8pPr marL="3466995" algn="l" defTabSz="990571" rtl="0" eaLnBrk="1" latinLnBrk="0" hangingPunct="1">
        <a:defRPr sz="1950" kern="1200">
          <a:solidFill>
            <a:schemeClr val="tx1"/>
          </a:solidFill>
          <a:latin typeface="+mn-lt"/>
          <a:ea typeface="+mn-ea"/>
          <a:cs typeface="+mn-cs"/>
        </a:defRPr>
      </a:lvl8pPr>
      <a:lvl9pPr marL="3962281" algn="l" defTabSz="990571" rtl="0" eaLnBrk="1" latinLnBrk="0" hangingPunct="1">
        <a:defRPr sz="19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474">
          <p15:clr>
            <a:srgbClr val="F26B43"/>
          </p15:clr>
        </p15:guide>
        <p15:guide id="2" orient="horz" pos="2381">
          <p15:clr>
            <a:srgbClr val="F26B43"/>
          </p15:clr>
        </p15:guide>
        <p15:guide id="3" orient="horz" pos="4431">
          <p15:clr>
            <a:srgbClr val="F26B43"/>
          </p15:clr>
        </p15:guide>
        <p15:guide id="4" pos="273">
          <p15:clr>
            <a:srgbClr val="F26B43"/>
          </p15:clr>
        </p15:guide>
        <p15:guide id="5" pos="6461">
          <p15:clr>
            <a:srgbClr val="F26B43"/>
          </p15:clr>
        </p15:guide>
        <p15:guide id="6" orient="horz" pos="1180">
          <p15:clr>
            <a:srgbClr val="F26B43"/>
          </p15:clr>
        </p15:guide>
        <p15:guide id="7" orient="horz" pos="220">
          <p15:clr>
            <a:srgbClr val="F26B43"/>
          </p15:clr>
        </p15:guide>
        <p15:guide id="8" orient="horz" pos="4497">
          <p15:clr>
            <a:srgbClr val="F26B43"/>
          </p15:clr>
        </p15:guide>
        <p15:guide id="9" pos="4361">
          <p15:clr>
            <a:srgbClr val="F26B43"/>
          </p15:clr>
        </p15:guide>
        <p15:guide id="10" orient="horz" pos="260">
          <p15:clr>
            <a:srgbClr val="F26B43"/>
          </p15:clr>
        </p15:guide>
        <p15:guide id="11" pos="1210">
          <p15:clr>
            <a:srgbClr val="F26B43"/>
          </p15:clr>
        </p15:guide>
        <p15:guide id="12" pos="1323">
          <p15:clr>
            <a:srgbClr val="F26B43"/>
          </p15:clr>
        </p15:guide>
        <p15:guide id="13" pos="2260">
          <p15:clr>
            <a:srgbClr val="F26B43"/>
          </p15:clr>
        </p15:guide>
        <p15:guide id="14" pos="2373">
          <p15:clr>
            <a:srgbClr val="F26B43"/>
          </p15:clr>
        </p15:guide>
        <p15:guide id="15" pos="5410">
          <p15:clr>
            <a:srgbClr val="F26B43"/>
          </p15:clr>
        </p15:guide>
        <p15:guide id="16" pos="3306">
          <p15:clr>
            <a:srgbClr val="F26B43"/>
          </p15:clr>
        </p15:guide>
        <p15:guide id="17" pos="3424">
          <p15:clr>
            <a:srgbClr val="F26B43"/>
          </p15:clr>
        </p15:guide>
        <p15:guide id="18" pos="3368">
          <p15:clr>
            <a:srgbClr val="F26B43"/>
          </p15:clr>
        </p15:guide>
        <p15:guide id="19" pos="5525">
          <p15:clr>
            <a:srgbClr val="F26B43"/>
          </p15:clr>
        </p15:guide>
        <p15:guide id="20" orient="horz" pos="1157">
          <p15:clr>
            <a:srgbClr val="F26B43"/>
          </p15:clr>
        </p15:guide>
        <p15:guide id="21" orient="horz" pos="70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441859" y="7138987"/>
            <a:ext cx="4294054" cy="269875"/>
          </a:xfrm>
          <a:prstGeom prst="rect">
            <a:avLst/>
          </a:prstGeom>
        </p:spPr>
        <p:txBody>
          <a:bodyPr vert="horz" lIns="0" tIns="0" rIns="0" bIns="0" rtlCol="0" anchor="t" anchorCtr="0"/>
          <a:lstStyle>
            <a:lvl1pPr algn="r">
              <a:defRPr sz="700">
                <a:solidFill>
                  <a:schemeClr val="tx1"/>
                </a:solidFill>
              </a:defRPr>
            </a:lvl1pPr>
          </a:lstStyle>
          <a:p>
            <a:r>
              <a:rPr lang="en-GB" smtClean="0">
                <a:solidFill>
                  <a:srgbClr val="000000"/>
                </a:solidFill>
              </a:rPr>
              <a:t>DRAFT: Prudential TCFD Readiness Report </a:t>
            </a:r>
            <a:endParaRPr lang="en-GB" dirty="0">
              <a:solidFill>
                <a:srgbClr val="000000"/>
              </a:solidFill>
            </a:endParaRPr>
          </a:p>
        </p:txBody>
      </p:sp>
      <p:graphicFrame>
        <p:nvGraphicFramePr>
          <p:cNvPr id="4" name="Object 3" hidden="1"/>
          <p:cNvGraphicFramePr>
            <a:graphicFrameLocks noChangeAspect="1"/>
          </p:cNvGraphicFramePr>
          <p:nvPr>
            <p:custDataLst>
              <p:tags r:id="rId33"/>
            </p:custDataLst>
            <p:extLst/>
          </p:nvPr>
        </p:nvGraphicFramePr>
        <p:xfrm>
          <a:off x="1859" y="1757"/>
          <a:ext cx="1856" cy="1750"/>
        </p:xfrm>
        <a:graphic>
          <a:graphicData uri="http://schemas.openxmlformats.org/presentationml/2006/ole">
            <mc:AlternateContent xmlns:mc="http://schemas.openxmlformats.org/markup-compatibility/2006">
              <mc:Choice xmlns:v="urn:schemas-microsoft-com:vml" Requires="v">
                <p:oleObj spid="_x0000_s23889" name="think-cell Slide" r:id="rId34" imgW="270" imgH="270" progId="TCLayout.ActiveDocument.1">
                  <p:embed/>
                </p:oleObj>
              </mc:Choice>
              <mc:Fallback>
                <p:oleObj name="think-cell Slide" r:id="rId34" imgW="270" imgH="270" progId="TCLayout.ActiveDocument.1">
                  <p:embed/>
                  <p:pic>
                    <p:nvPicPr>
                      <p:cNvPr id="0" name=""/>
                      <p:cNvPicPr/>
                      <p:nvPr/>
                    </p:nvPicPr>
                    <p:blipFill>
                      <a:blip r:embed="rId35"/>
                      <a:stretch>
                        <a:fillRect/>
                      </a:stretch>
                    </p:blipFill>
                    <p:spPr>
                      <a:xfrm>
                        <a:off x="1859" y="1757"/>
                        <a:ext cx="1856" cy="1750"/>
                      </a:xfrm>
                      <a:prstGeom prst="rect">
                        <a:avLst/>
                      </a:prstGeom>
                    </p:spPr>
                  </p:pic>
                </p:oleObj>
              </mc:Fallback>
            </mc:AlternateContent>
          </a:graphicData>
        </a:graphic>
      </p:graphicFrame>
      <p:sp>
        <p:nvSpPr>
          <p:cNvPr id="2" name="Title Placeholder 1"/>
          <p:cNvSpPr>
            <a:spLocks noGrp="1"/>
          </p:cNvSpPr>
          <p:nvPr>
            <p:ph type="title"/>
          </p:nvPr>
        </p:nvSpPr>
        <p:spPr bwMode="gray">
          <a:xfrm>
            <a:off x="433388" y="349986"/>
            <a:ext cx="9823450" cy="762967"/>
          </a:xfrm>
          <a:prstGeom prst="rect">
            <a:avLst/>
          </a:prstGeom>
        </p:spPr>
        <p:txBody>
          <a:bodyPr vert="horz" lIns="0" tIns="0" rIns="0" bIns="0" rtlCol="0" anchor="t" anchorCtr="0">
            <a:noAutofit/>
          </a:bodyPr>
          <a:lstStyle/>
          <a:p>
            <a:r>
              <a:rPr lang="en-GB" noProof="0" dirty="0" smtClean="0"/>
              <a:t>Click to edit Master title style</a:t>
            </a:r>
            <a:endParaRPr lang="en-GB" noProof="0" dirty="0"/>
          </a:p>
        </p:txBody>
      </p:sp>
      <p:sp>
        <p:nvSpPr>
          <p:cNvPr id="19" name="Text Placeholder 18"/>
          <p:cNvSpPr>
            <a:spLocks noGrp="1"/>
          </p:cNvSpPr>
          <p:nvPr>
            <p:ph type="body" idx="1"/>
          </p:nvPr>
        </p:nvSpPr>
        <p:spPr>
          <a:xfrm>
            <a:off x="433388" y="1835673"/>
            <a:ext cx="9823450" cy="5199026"/>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TextBox 2"/>
          <p:cNvSpPr txBox="1"/>
          <p:nvPr userDrawn="1"/>
        </p:nvSpPr>
        <p:spPr>
          <a:xfrm>
            <a:off x="9986759" y="7138988"/>
            <a:ext cx="270079" cy="108363"/>
          </a:xfrm>
          <a:prstGeom prst="rect">
            <a:avLst/>
          </a:prstGeom>
          <a:noFill/>
        </p:spPr>
        <p:txBody>
          <a:bodyPr wrap="square" lIns="0" tIns="0" rIns="0" bIns="0" rtlCol="0">
            <a:noAutofit/>
          </a:bodyPr>
          <a:lstStyle/>
          <a:p>
            <a:pPr algn="r">
              <a:spcBef>
                <a:spcPts val="650"/>
              </a:spcBef>
              <a:buSzPct val="100000"/>
              <a:buFont typeface="Arial"/>
              <a:buNone/>
            </a:pPr>
            <a:fld id="{C58DF478-B544-4ED8-9ED4-6A2648E2D233}" type="slidenum">
              <a:rPr lang="en-GB" sz="704" smtClean="0">
                <a:solidFill>
                  <a:srgbClr val="000000"/>
                </a:solidFill>
              </a:rPr>
              <a:pPr algn="r">
                <a:spcBef>
                  <a:spcPts val="650"/>
                </a:spcBef>
                <a:buSzPct val="100000"/>
                <a:buFont typeface="Arial"/>
                <a:buNone/>
              </a:pPr>
              <a:t>‹#›</a:t>
            </a:fld>
            <a:endParaRPr lang="en-GB" sz="704" dirty="0">
              <a:solidFill>
                <a:srgbClr val="000000"/>
              </a:solidFill>
            </a:endParaRPr>
          </a:p>
        </p:txBody>
      </p:sp>
    </p:spTree>
    <p:extLst>
      <p:ext uri="{BB962C8B-B14F-4D97-AF65-F5344CB8AC3E}">
        <p14:creationId xmlns:p14="http://schemas.microsoft.com/office/powerpoint/2010/main" val="272134654"/>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 id="2147483903" r:id="rId21"/>
    <p:sldLayoutId id="2147483904" r:id="rId22"/>
    <p:sldLayoutId id="2147483905" r:id="rId23"/>
    <p:sldLayoutId id="2147483906" r:id="rId24"/>
    <p:sldLayoutId id="2147483907" r:id="rId25"/>
    <p:sldLayoutId id="2147483908" r:id="rId26"/>
    <p:sldLayoutId id="2147483909" r:id="rId27"/>
    <p:sldLayoutId id="2147483910" r:id="rId28"/>
    <p:sldLayoutId id="2147483911" r:id="rId29"/>
    <p:sldLayoutId id="2147483912" r:id="rId30"/>
  </p:sldLayoutIdLst>
  <p:transition>
    <p:fade/>
  </p:transition>
  <p:hf sldNum="0" hdr="0" ftr="0" dt="0"/>
  <p:txStyles>
    <p:titleStyle>
      <a:lvl1pPr algn="l" defTabSz="990571" rtl="0" eaLnBrk="1" latinLnBrk="0" hangingPunct="1">
        <a:spcBef>
          <a:spcPct val="0"/>
        </a:spcBef>
        <a:buNone/>
        <a:defRPr sz="2000" kern="1200">
          <a:solidFill>
            <a:schemeClr val="tx1"/>
          </a:solidFill>
          <a:latin typeface="+mj-lt"/>
          <a:ea typeface="+mj-ea"/>
          <a:cs typeface="+mj-cs"/>
        </a:defRPr>
      </a:lvl1pPr>
    </p:titleStyle>
    <p:bodyStyle>
      <a:lvl1pPr marL="0" indent="0" algn="l" defTabSz="990571" rtl="0" eaLnBrk="1" latinLnBrk="0" hangingPunct="1">
        <a:spcBef>
          <a:spcPts val="0"/>
        </a:spcBef>
        <a:spcAft>
          <a:spcPts val="1083"/>
        </a:spcAft>
        <a:buSzPct val="100000"/>
        <a:buFont typeface="Arial" panose="020B0604020202020204" pitchFamily="34" charset="0"/>
        <a:buChar char="​"/>
        <a:defRPr sz="1000" b="0" kern="1200">
          <a:solidFill>
            <a:schemeClr val="tx1"/>
          </a:solidFill>
          <a:latin typeface="+mn-lt"/>
          <a:ea typeface="+mn-ea"/>
          <a:cs typeface="+mn-cs"/>
        </a:defRPr>
      </a:lvl1pPr>
      <a:lvl2pPr marL="0" indent="0" algn="l" defTabSz="990571" rtl="0" eaLnBrk="1" latinLnBrk="0" hangingPunct="1">
        <a:spcBef>
          <a:spcPts val="0"/>
        </a:spcBef>
        <a:spcAft>
          <a:spcPts val="1083"/>
        </a:spcAft>
        <a:buClrTx/>
        <a:buSzPct val="100000"/>
        <a:buFont typeface="Arial" panose="020B0604020202020204" pitchFamily="34" charset="0"/>
        <a:buChar char="​"/>
        <a:defRPr lang="en-US" sz="1000" b="1" kern="1200" dirty="0" smtClean="0">
          <a:solidFill>
            <a:schemeClr val="tx1"/>
          </a:solidFill>
          <a:latin typeface="+mn-lt"/>
          <a:ea typeface="+mn-ea"/>
          <a:cs typeface="+mn-cs"/>
        </a:defRPr>
      </a:lvl2pPr>
      <a:lvl3pPr marL="191094" indent="-191094" algn="l" defTabSz="990571" rtl="0" eaLnBrk="1" latinLnBrk="0" hangingPunct="1">
        <a:spcBef>
          <a:spcPts val="0"/>
        </a:spcBef>
        <a:spcAft>
          <a:spcPts val="1083"/>
        </a:spcAft>
        <a:buClrTx/>
        <a:buSzPct val="100000"/>
        <a:buFont typeface="Arial" panose="020B0604020202020204" pitchFamily="34" charset="0"/>
        <a:buChar char="•"/>
        <a:defRPr lang="en-US" sz="1000" kern="1200" dirty="0" smtClean="0">
          <a:solidFill>
            <a:schemeClr val="tx1"/>
          </a:solidFill>
          <a:latin typeface="+mn-lt"/>
          <a:ea typeface="+mn-ea"/>
          <a:cs typeface="+mn-cs"/>
        </a:defRPr>
      </a:lvl3pPr>
      <a:lvl4pPr marL="386089" indent="-191094" algn="l" defTabSz="990571" rtl="0" eaLnBrk="1" latinLnBrk="0" hangingPunct="1">
        <a:spcBef>
          <a:spcPts val="0"/>
        </a:spcBef>
        <a:spcAft>
          <a:spcPts val="1083"/>
        </a:spcAft>
        <a:buClrTx/>
        <a:buSzPct val="100000"/>
        <a:buFont typeface="Verdana" panose="020B0604030504040204" pitchFamily="34" charset="0"/>
        <a:buChar char="−"/>
        <a:defRPr lang="en-US" sz="1000" kern="1200" baseline="0" dirty="0" smtClean="0">
          <a:solidFill>
            <a:schemeClr val="tx1"/>
          </a:solidFill>
          <a:latin typeface="+mn-lt"/>
          <a:ea typeface="+mn-ea"/>
          <a:cs typeface="+mn-cs"/>
        </a:defRPr>
      </a:lvl4pPr>
      <a:lvl5pPr marL="577182" indent="-191094" algn="l" defTabSz="865030" rtl="0" eaLnBrk="1" latinLnBrk="0" hangingPunct="1">
        <a:spcBef>
          <a:spcPts val="0"/>
        </a:spcBef>
        <a:spcAft>
          <a:spcPts val="1083"/>
        </a:spcAft>
        <a:buClrTx/>
        <a:buSzPct val="100000"/>
        <a:buFont typeface="Verdana" panose="020B0604030504040204" pitchFamily="34" charset="0"/>
        <a:buChar char="−"/>
        <a:tabLst/>
        <a:defRPr lang="en-US" sz="1000" kern="1200" baseline="0" dirty="0" smtClean="0">
          <a:solidFill>
            <a:schemeClr val="tx1"/>
          </a:solidFill>
          <a:latin typeface="+mn-lt"/>
          <a:ea typeface="+mn-ea"/>
          <a:cs typeface="+mn-cs"/>
        </a:defRPr>
      </a:lvl5pPr>
      <a:lvl6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6pPr>
      <a:lvl7pPr marL="577182" indent="-191094" algn="l" defTabSz="990571" rtl="0" eaLnBrk="1" latinLnBrk="0" hangingPunct="1">
        <a:spcBef>
          <a:spcPts val="0"/>
        </a:spcBef>
        <a:spcAft>
          <a:spcPts val="1083"/>
        </a:spcAft>
        <a:buFont typeface="Verdana" panose="020B0604030504040204" pitchFamily="34" charset="0"/>
        <a:buChar char="−"/>
        <a:defRPr sz="1000" kern="1200">
          <a:solidFill>
            <a:schemeClr val="tx1"/>
          </a:solidFill>
          <a:latin typeface="+mn-lt"/>
          <a:ea typeface="+mn-ea"/>
          <a:cs typeface="+mn-cs"/>
        </a:defRPr>
      </a:lvl7pPr>
      <a:lvl8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8pPr>
      <a:lvl9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9pPr>
    </p:bodyStyle>
    <p:otherStyle>
      <a:defPPr>
        <a:defRPr lang="en-US"/>
      </a:defPPr>
      <a:lvl1pPr marL="0" algn="l" defTabSz="990571" rtl="0" eaLnBrk="1" latinLnBrk="0" hangingPunct="1">
        <a:defRPr sz="1950" kern="1200">
          <a:solidFill>
            <a:schemeClr val="tx1"/>
          </a:solidFill>
          <a:latin typeface="+mn-lt"/>
          <a:ea typeface="+mn-ea"/>
          <a:cs typeface="+mn-cs"/>
        </a:defRPr>
      </a:lvl1pPr>
      <a:lvl2pPr marL="495286" algn="l" defTabSz="990571" rtl="0" eaLnBrk="1" latinLnBrk="0" hangingPunct="1">
        <a:defRPr sz="1950" kern="1200">
          <a:solidFill>
            <a:schemeClr val="tx1"/>
          </a:solidFill>
          <a:latin typeface="+mn-lt"/>
          <a:ea typeface="+mn-ea"/>
          <a:cs typeface="+mn-cs"/>
        </a:defRPr>
      </a:lvl2pPr>
      <a:lvl3pPr marL="990571" algn="l" defTabSz="990571" rtl="0" eaLnBrk="1" latinLnBrk="0" hangingPunct="1">
        <a:defRPr sz="1950" kern="1200">
          <a:solidFill>
            <a:schemeClr val="tx1"/>
          </a:solidFill>
          <a:latin typeface="+mn-lt"/>
          <a:ea typeface="+mn-ea"/>
          <a:cs typeface="+mn-cs"/>
        </a:defRPr>
      </a:lvl3pPr>
      <a:lvl4pPr marL="1485856" algn="l" defTabSz="990571" rtl="0" eaLnBrk="1" latinLnBrk="0" hangingPunct="1">
        <a:defRPr sz="1950" kern="1200">
          <a:solidFill>
            <a:schemeClr val="tx1"/>
          </a:solidFill>
          <a:latin typeface="+mn-lt"/>
          <a:ea typeface="+mn-ea"/>
          <a:cs typeface="+mn-cs"/>
        </a:defRPr>
      </a:lvl4pPr>
      <a:lvl5pPr marL="1981140" algn="l" defTabSz="990571" rtl="0" eaLnBrk="1" latinLnBrk="0" hangingPunct="1">
        <a:defRPr sz="1950" kern="1200">
          <a:solidFill>
            <a:schemeClr val="tx1"/>
          </a:solidFill>
          <a:latin typeface="+mn-lt"/>
          <a:ea typeface="+mn-ea"/>
          <a:cs typeface="+mn-cs"/>
        </a:defRPr>
      </a:lvl5pPr>
      <a:lvl6pPr marL="2476426" algn="l" defTabSz="990571" rtl="0" eaLnBrk="1" latinLnBrk="0" hangingPunct="1">
        <a:defRPr sz="1950" kern="1200">
          <a:solidFill>
            <a:schemeClr val="tx1"/>
          </a:solidFill>
          <a:latin typeface="+mn-lt"/>
          <a:ea typeface="+mn-ea"/>
          <a:cs typeface="+mn-cs"/>
        </a:defRPr>
      </a:lvl6pPr>
      <a:lvl7pPr marL="2971711" algn="l" defTabSz="990571" rtl="0" eaLnBrk="1" latinLnBrk="0" hangingPunct="1">
        <a:defRPr sz="1950" kern="1200">
          <a:solidFill>
            <a:schemeClr val="tx1"/>
          </a:solidFill>
          <a:latin typeface="+mn-lt"/>
          <a:ea typeface="+mn-ea"/>
          <a:cs typeface="+mn-cs"/>
        </a:defRPr>
      </a:lvl7pPr>
      <a:lvl8pPr marL="3466995" algn="l" defTabSz="990571" rtl="0" eaLnBrk="1" latinLnBrk="0" hangingPunct="1">
        <a:defRPr sz="1950" kern="1200">
          <a:solidFill>
            <a:schemeClr val="tx1"/>
          </a:solidFill>
          <a:latin typeface="+mn-lt"/>
          <a:ea typeface="+mn-ea"/>
          <a:cs typeface="+mn-cs"/>
        </a:defRPr>
      </a:lvl8pPr>
      <a:lvl9pPr marL="3962281" algn="l" defTabSz="990571" rtl="0" eaLnBrk="1" latinLnBrk="0" hangingPunct="1">
        <a:defRPr sz="19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474">
          <p15:clr>
            <a:srgbClr val="F26B43"/>
          </p15:clr>
        </p15:guide>
        <p15:guide id="2" orient="horz" pos="2381">
          <p15:clr>
            <a:srgbClr val="F26B43"/>
          </p15:clr>
        </p15:guide>
        <p15:guide id="3" orient="horz" pos="4431">
          <p15:clr>
            <a:srgbClr val="F26B43"/>
          </p15:clr>
        </p15:guide>
        <p15:guide id="4" pos="273">
          <p15:clr>
            <a:srgbClr val="F26B43"/>
          </p15:clr>
        </p15:guide>
        <p15:guide id="5" pos="6461">
          <p15:clr>
            <a:srgbClr val="F26B43"/>
          </p15:clr>
        </p15:guide>
        <p15:guide id="6" orient="horz" pos="1180">
          <p15:clr>
            <a:srgbClr val="F26B43"/>
          </p15:clr>
        </p15:guide>
        <p15:guide id="7" orient="horz" pos="220">
          <p15:clr>
            <a:srgbClr val="F26B43"/>
          </p15:clr>
        </p15:guide>
        <p15:guide id="8" orient="horz" pos="4497">
          <p15:clr>
            <a:srgbClr val="F26B43"/>
          </p15:clr>
        </p15:guide>
        <p15:guide id="9" pos="4361">
          <p15:clr>
            <a:srgbClr val="F26B43"/>
          </p15:clr>
        </p15:guide>
        <p15:guide id="10" orient="horz" pos="260">
          <p15:clr>
            <a:srgbClr val="F26B43"/>
          </p15:clr>
        </p15:guide>
        <p15:guide id="11" pos="1210">
          <p15:clr>
            <a:srgbClr val="F26B43"/>
          </p15:clr>
        </p15:guide>
        <p15:guide id="12" pos="1323">
          <p15:clr>
            <a:srgbClr val="F26B43"/>
          </p15:clr>
        </p15:guide>
        <p15:guide id="13" pos="2260">
          <p15:clr>
            <a:srgbClr val="F26B43"/>
          </p15:clr>
        </p15:guide>
        <p15:guide id="14" pos="2373">
          <p15:clr>
            <a:srgbClr val="F26B43"/>
          </p15:clr>
        </p15:guide>
        <p15:guide id="15" pos="5410">
          <p15:clr>
            <a:srgbClr val="F26B43"/>
          </p15:clr>
        </p15:guide>
        <p15:guide id="16" pos="3306">
          <p15:clr>
            <a:srgbClr val="F26B43"/>
          </p15:clr>
        </p15:guide>
        <p15:guide id="17" pos="3424">
          <p15:clr>
            <a:srgbClr val="F26B43"/>
          </p15:clr>
        </p15:guide>
        <p15:guide id="18" pos="3368">
          <p15:clr>
            <a:srgbClr val="F26B43"/>
          </p15:clr>
        </p15:guide>
        <p15:guide id="19" pos="5525">
          <p15:clr>
            <a:srgbClr val="F26B43"/>
          </p15:clr>
        </p15:guide>
        <p15:guide id="20" orient="horz" pos="1157">
          <p15:clr>
            <a:srgbClr val="F26B43"/>
          </p15:clr>
        </p15:guide>
        <p15:guide id="21" orient="horz" pos="70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441859" y="7138987"/>
            <a:ext cx="4294054" cy="269875"/>
          </a:xfrm>
          <a:prstGeom prst="rect">
            <a:avLst/>
          </a:prstGeom>
        </p:spPr>
        <p:txBody>
          <a:bodyPr vert="horz" lIns="0" tIns="0" rIns="0" bIns="0" rtlCol="0" anchor="t" anchorCtr="0"/>
          <a:lstStyle>
            <a:lvl1pPr algn="r">
              <a:defRPr sz="700">
                <a:solidFill>
                  <a:schemeClr val="tx1"/>
                </a:solidFill>
              </a:defRPr>
            </a:lvl1pPr>
          </a:lstStyle>
          <a:p>
            <a:r>
              <a:rPr lang="en-GB" smtClean="0">
                <a:solidFill>
                  <a:srgbClr val="000000"/>
                </a:solidFill>
              </a:rPr>
              <a:t>DRAFT: Prudential TCFD Readiness Report </a:t>
            </a:r>
            <a:endParaRPr lang="en-GB" dirty="0">
              <a:solidFill>
                <a:srgbClr val="000000"/>
              </a:solidFill>
            </a:endParaRPr>
          </a:p>
        </p:txBody>
      </p:sp>
      <p:graphicFrame>
        <p:nvGraphicFramePr>
          <p:cNvPr id="4" name="Object 3" hidden="1"/>
          <p:cNvGraphicFramePr>
            <a:graphicFrameLocks noChangeAspect="1"/>
          </p:cNvGraphicFramePr>
          <p:nvPr>
            <p:custDataLst>
              <p:tags r:id="rId35"/>
            </p:custDataLst>
            <p:extLst/>
          </p:nvPr>
        </p:nvGraphicFramePr>
        <p:xfrm>
          <a:off x="1859" y="1757"/>
          <a:ext cx="1856" cy="1750"/>
        </p:xfrm>
        <a:graphic>
          <a:graphicData uri="http://schemas.openxmlformats.org/presentationml/2006/ole">
            <mc:AlternateContent xmlns:mc="http://schemas.openxmlformats.org/markup-compatibility/2006">
              <mc:Choice xmlns:v="urn:schemas-microsoft-com:vml" Requires="v">
                <p:oleObj spid="_x0000_s24905" name="think-cell Slide" r:id="rId36" imgW="270" imgH="270" progId="TCLayout.ActiveDocument.1">
                  <p:embed/>
                </p:oleObj>
              </mc:Choice>
              <mc:Fallback>
                <p:oleObj name="think-cell Slide" r:id="rId36" imgW="270" imgH="270" progId="TCLayout.ActiveDocument.1">
                  <p:embed/>
                  <p:pic>
                    <p:nvPicPr>
                      <p:cNvPr id="0" name=""/>
                      <p:cNvPicPr/>
                      <p:nvPr/>
                    </p:nvPicPr>
                    <p:blipFill>
                      <a:blip r:embed="rId37"/>
                      <a:stretch>
                        <a:fillRect/>
                      </a:stretch>
                    </p:blipFill>
                    <p:spPr>
                      <a:xfrm>
                        <a:off x="1859" y="1757"/>
                        <a:ext cx="1856" cy="1750"/>
                      </a:xfrm>
                      <a:prstGeom prst="rect">
                        <a:avLst/>
                      </a:prstGeom>
                    </p:spPr>
                  </p:pic>
                </p:oleObj>
              </mc:Fallback>
            </mc:AlternateContent>
          </a:graphicData>
        </a:graphic>
      </p:graphicFrame>
      <p:sp>
        <p:nvSpPr>
          <p:cNvPr id="2" name="Title Placeholder 1"/>
          <p:cNvSpPr>
            <a:spLocks noGrp="1"/>
          </p:cNvSpPr>
          <p:nvPr>
            <p:ph type="title"/>
          </p:nvPr>
        </p:nvSpPr>
        <p:spPr bwMode="gray">
          <a:xfrm>
            <a:off x="433388" y="349986"/>
            <a:ext cx="9823450" cy="762967"/>
          </a:xfrm>
          <a:prstGeom prst="rect">
            <a:avLst/>
          </a:prstGeom>
        </p:spPr>
        <p:txBody>
          <a:bodyPr vert="horz" lIns="0" tIns="0" rIns="0" bIns="0" rtlCol="0" anchor="t" anchorCtr="0">
            <a:noAutofit/>
          </a:bodyPr>
          <a:lstStyle/>
          <a:p>
            <a:r>
              <a:rPr lang="en-GB" noProof="0" dirty="0" smtClean="0"/>
              <a:t>Click to edit Master title style</a:t>
            </a:r>
            <a:endParaRPr lang="en-GB" noProof="0" dirty="0"/>
          </a:p>
        </p:txBody>
      </p:sp>
      <p:sp>
        <p:nvSpPr>
          <p:cNvPr id="19" name="Text Placeholder 18"/>
          <p:cNvSpPr>
            <a:spLocks noGrp="1"/>
          </p:cNvSpPr>
          <p:nvPr>
            <p:ph type="body" idx="1"/>
          </p:nvPr>
        </p:nvSpPr>
        <p:spPr>
          <a:xfrm>
            <a:off x="433388" y="1835673"/>
            <a:ext cx="9823450" cy="5199026"/>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TextBox 2"/>
          <p:cNvSpPr txBox="1"/>
          <p:nvPr userDrawn="1"/>
        </p:nvSpPr>
        <p:spPr>
          <a:xfrm>
            <a:off x="9986759" y="7138988"/>
            <a:ext cx="270079" cy="108363"/>
          </a:xfrm>
          <a:prstGeom prst="rect">
            <a:avLst/>
          </a:prstGeom>
          <a:noFill/>
        </p:spPr>
        <p:txBody>
          <a:bodyPr wrap="square" lIns="0" tIns="0" rIns="0" bIns="0" rtlCol="0">
            <a:noAutofit/>
          </a:bodyPr>
          <a:lstStyle/>
          <a:p>
            <a:pPr algn="r">
              <a:spcBef>
                <a:spcPts val="650"/>
              </a:spcBef>
              <a:buSzPct val="100000"/>
              <a:buFont typeface="Arial"/>
              <a:buNone/>
            </a:pPr>
            <a:fld id="{C58DF478-B544-4ED8-9ED4-6A2648E2D233}" type="slidenum">
              <a:rPr lang="en-GB" sz="704" smtClean="0">
                <a:solidFill>
                  <a:srgbClr val="000000"/>
                </a:solidFill>
              </a:rPr>
              <a:pPr algn="r">
                <a:spcBef>
                  <a:spcPts val="650"/>
                </a:spcBef>
                <a:buSzPct val="100000"/>
                <a:buFont typeface="Arial"/>
                <a:buNone/>
              </a:pPr>
              <a:t>‹#›</a:t>
            </a:fld>
            <a:endParaRPr lang="en-GB" sz="704" dirty="0">
              <a:solidFill>
                <a:srgbClr val="000000"/>
              </a:solidFill>
            </a:endParaRPr>
          </a:p>
        </p:txBody>
      </p:sp>
    </p:spTree>
    <p:extLst>
      <p:ext uri="{BB962C8B-B14F-4D97-AF65-F5344CB8AC3E}">
        <p14:creationId xmlns:p14="http://schemas.microsoft.com/office/powerpoint/2010/main" val="3182704284"/>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 id="2147483933" r:id="rId19"/>
    <p:sldLayoutId id="2147483934" r:id="rId20"/>
    <p:sldLayoutId id="2147483935" r:id="rId21"/>
    <p:sldLayoutId id="2147483936" r:id="rId22"/>
    <p:sldLayoutId id="2147483937" r:id="rId23"/>
    <p:sldLayoutId id="2147483938" r:id="rId24"/>
    <p:sldLayoutId id="2147483939" r:id="rId25"/>
    <p:sldLayoutId id="2147483940" r:id="rId26"/>
    <p:sldLayoutId id="2147483941" r:id="rId27"/>
    <p:sldLayoutId id="2147483942" r:id="rId28"/>
    <p:sldLayoutId id="2147483943" r:id="rId29"/>
    <p:sldLayoutId id="2147483944" r:id="rId30"/>
    <p:sldLayoutId id="2147483945" r:id="rId31"/>
    <p:sldLayoutId id="2147484198" r:id="rId32"/>
  </p:sldLayoutIdLst>
  <p:transition>
    <p:fade/>
  </p:transition>
  <p:hf sldNum="0" hdr="0" ftr="0" dt="0"/>
  <p:txStyles>
    <p:titleStyle>
      <a:lvl1pPr algn="l" defTabSz="990571" rtl="0" eaLnBrk="1" latinLnBrk="0" hangingPunct="1">
        <a:spcBef>
          <a:spcPct val="0"/>
        </a:spcBef>
        <a:buNone/>
        <a:defRPr sz="2000" kern="1200">
          <a:solidFill>
            <a:schemeClr val="tx1"/>
          </a:solidFill>
          <a:latin typeface="+mj-lt"/>
          <a:ea typeface="+mj-ea"/>
          <a:cs typeface="+mj-cs"/>
        </a:defRPr>
      </a:lvl1pPr>
    </p:titleStyle>
    <p:bodyStyle>
      <a:lvl1pPr marL="0" indent="0" algn="l" defTabSz="990571" rtl="0" eaLnBrk="1" latinLnBrk="0" hangingPunct="1">
        <a:spcBef>
          <a:spcPts val="0"/>
        </a:spcBef>
        <a:spcAft>
          <a:spcPts val="1083"/>
        </a:spcAft>
        <a:buSzPct val="100000"/>
        <a:buFont typeface="Arial" panose="020B0604020202020204" pitchFamily="34" charset="0"/>
        <a:buChar char="​"/>
        <a:defRPr sz="1000" b="0" kern="1200">
          <a:solidFill>
            <a:schemeClr val="tx1"/>
          </a:solidFill>
          <a:latin typeface="+mn-lt"/>
          <a:ea typeface="+mn-ea"/>
          <a:cs typeface="+mn-cs"/>
        </a:defRPr>
      </a:lvl1pPr>
      <a:lvl2pPr marL="0" indent="0" algn="l" defTabSz="990571" rtl="0" eaLnBrk="1" latinLnBrk="0" hangingPunct="1">
        <a:spcBef>
          <a:spcPts val="0"/>
        </a:spcBef>
        <a:spcAft>
          <a:spcPts val="1083"/>
        </a:spcAft>
        <a:buClrTx/>
        <a:buSzPct val="100000"/>
        <a:buFont typeface="Arial" panose="020B0604020202020204" pitchFamily="34" charset="0"/>
        <a:buChar char="​"/>
        <a:defRPr lang="en-US" sz="1000" b="1" kern="1200" dirty="0" smtClean="0">
          <a:solidFill>
            <a:schemeClr val="tx1"/>
          </a:solidFill>
          <a:latin typeface="+mn-lt"/>
          <a:ea typeface="+mn-ea"/>
          <a:cs typeface="+mn-cs"/>
        </a:defRPr>
      </a:lvl2pPr>
      <a:lvl3pPr marL="191094" indent="-191094" algn="l" defTabSz="990571" rtl="0" eaLnBrk="1" latinLnBrk="0" hangingPunct="1">
        <a:spcBef>
          <a:spcPts val="0"/>
        </a:spcBef>
        <a:spcAft>
          <a:spcPts val="1083"/>
        </a:spcAft>
        <a:buClrTx/>
        <a:buSzPct val="100000"/>
        <a:buFont typeface="Arial" panose="020B0604020202020204" pitchFamily="34" charset="0"/>
        <a:buChar char="•"/>
        <a:defRPr lang="en-US" sz="1000" kern="1200" dirty="0" smtClean="0">
          <a:solidFill>
            <a:schemeClr val="tx1"/>
          </a:solidFill>
          <a:latin typeface="+mn-lt"/>
          <a:ea typeface="+mn-ea"/>
          <a:cs typeface="+mn-cs"/>
        </a:defRPr>
      </a:lvl3pPr>
      <a:lvl4pPr marL="386089" indent="-191094" algn="l" defTabSz="990571" rtl="0" eaLnBrk="1" latinLnBrk="0" hangingPunct="1">
        <a:spcBef>
          <a:spcPts val="0"/>
        </a:spcBef>
        <a:spcAft>
          <a:spcPts val="1083"/>
        </a:spcAft>
        <a:buClrTx/>
        <a:buSzPct val="100000"/>
        <a:buFont typeface="Verdana" panose="020B0604030504040204" pitchFamily="34" charset="0"/>
        <a:buChar char="−"/>
        <a:defRPr lang="en-US" sz="1000" kern="1200" baseline="0" dirty="0" smtClean="0">
          <a:solidFill>
            <a:schemeClr val="tx1"/>
          </a:solidFill>
          <a:latin typeface="+mn-lt"/>
          <a:ea typeface="+mn-ea"/>
          <a:cs typeface="+mn-cs"/>
        </a:defRPr>
      </a:lvl4pPr>
      <a:lvl5pPr marL="577182" indent="-191094" algn="l" defTabSz="865030" rtl="0" eaLnBrk="1" latinLnBrk="0" hangingPunct="1">
        <a:spcBef>
          <a:spcPts val="0"/>
        </a:spcBef>
        <a:spcAft>
          <a:spcPts val="1083"/>
        </a:spcAft>
        <a:buClrTx/>
        <a:buSzPct val="100000"/>
        <a:buFont typeface="Verdana" panose="020B0604030504040204" pitchFamily="34" charset="0"/>
        <a:buChar char="−"/>
        <a:tabLst/>
        <a:defRPr lang="en-US" sz="1000" kern="1200" baseline="0" dirty="0" smtClean="0">
          <a:solidFill>
            <a:schemeClr val="tx1"/>
          </a:solidFill>
          <a:latin typeface="+mn-lt"/>
          <a:ea typeface="+mn-ea"/>
          <a:cs typeface="+mn-cs"/>
        </a:defRPr>
      </a:lvl5pPr>
      <a:lvl6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6pPr>
      <a:lvl7pPr marL="577182" indent="-191094" algn="l" defTabSz="990571" rtl="0" eaLnBrk="1" latinLnBrk="0" hangingPunct="1">
        <a:spcBef>
          <a:spcPts val="0"/>
        </a:spcBef>
        <a:spcAft>
          <a:spcPts val="1083"/>
        </a:spcAft>
        <a:buFont typeface="Verdana" panose="020B0604030504040204" pitchFamily="34" charset="0"/>
        <a:buChar char="−"/>
        <a:defRPr sz="1000" kern="1200">
          <a:solidFill>
            <a:schemeClr val="tx1"/>
          </a:solidFill>
          <a:latin typeface="+mn-lt"/>
          <a:ea typeface="+mn-ea"/>
          <a:cs typeface="+mn-cs"/>
        </a:defRPr>
      </a:lvl7pPr>
      <a:lvl8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8pPr>
      <a:lvl9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9pPr>
    </p:bodyStyle>
    <p:otherStyle>
      <a:defPPr>
        <a:defRPr lang="en-US"/>
      </a:defPPr>
      <a:lvl1pPr marL="0" algn="l" defTabSz="990571" rtl="0" eaLnBrk="1" latinLnBrk="0" hangingPunct="1">
        <a:defRPr sz="1950" kern="1200">
          <a:solidFill>
            <a:schemeClr val="tx1"/>
          </a:solidFill>
          <a:latin typeface="+mn-lt"/>
          <a:ea typeface="+mn-ea"/>
          <a:cs typeface="+mn-cs"/>
        </a:defRPr>
      </a:lvl1pPr>
      <a:lvl2pPr marL="495286" algn="l" defTabSz="990571" rtl="0" eaLnBrk="1" latinLnBrk="0" hangingPunct="1">
        <a:defRPr sz="1950" kern="1200">
          <a:solidFill>
            <a:schemeClr val="tx1"/>
          </a:solidFill>
          <a:latin typeface="+mn-lt"/>
          <a:ea typeface="+mn-ea"/>
          <a:cs typeface="+mn-cs"/>
        </a:defRPr>
      </a:lvl2pPr>
      <a:lvl3pPr marL="990571" algn="l" defTabSz="990571" rtl="0" eaLnBrk="1" latinLnBrk="0" hangingPunct="1">
        <a:defRPr sz="1950" kern="1200">
          <a:solidFill>
            <a:schemeClr val="tx1"/>
          </a:solidFill>
          <a:latin typeface="+mn-lt"/>
          <a:ea typeface="+mn-ea"/>
          <a:cs typeface="+mn-cs"/>
        </a:defRPr>
      </a:lvl3pPr>
      <a:lvl4pPr marL="1485856" algn="l" defTabSz="990571" rtl="0" eaLnBrk="1" latinLnBrk="0" hangingPunct="1">
        <a:defRPr sz="1950" kern="1200">
          <a:solidFill>
            <a:schemeClr val="tx1"/>
          </a:solidFill>
          <a:latin typeface="+mn-lt"/>
          <a:ea typeface="+mn-ea"/>
          <a:cs typeface="+mn-cs"/>
        </a:defRPr>
      </a:lvl4pPr>
      <a:lvl5pPr marL="1981140" algn="l" defTabSz="990571" rtl="0" eaLnBrk="1" latinLnBrk="0" hangingPunct="1">
        <a:defRPr sz="1950" kern="1200">
          <a:solidFill>
            <a:schemeClr val="tx1"/>
          </a:solidFill>
          <a:latin typeface="+mn-lt"/>
          <a:ea typeface="+mn-ea"/>
          <a:cs typeface="+mn-cs"/>
        </a:defRPr>
      </a:lvl5pPr>
      <a:lvl6pPr marL="2476426" algn="l" defTabSz="990571" rtl="0" eaLnBrk="1" latinLnBrk="0" hangingPunct="1">
        <a:defRPr sz="1950" kern="1200">
          <a:solidFill>
            <a:schemeClr val="tx1"/>
          </a:solidFill>
          <a:latin typeface="+mn-lt"/>
          <a:ea typeface="+mn-ea"/>
          <a:cs typeface="+mn-cs"/>
        </a:defRPr>
      </a:lvl6pPr>
      <a:lvl7pPr marL="2971711" algn="l" defTabSz="990571" rtl="0" eaLnBrk="1" latinLnBrk="0" hangingPunct="1">
        <a:defRPr sz="1950" kern="1200">
          <a:solidFill>
            <a:schemeClr val="tx1"/>
          </a:solidFill>
          <a:latin typeface="+mn-lt"/>
          <a:ea typeface="+mn-ea"/>
          <a:cs typeface="+mn-cs"/>
        </a:defRPr>
      </a:lvl7pPr>
      <a:lvl8pPr marL="3466995" algn="l" defTabSz="990571" rtl="0" eaLnBrk="1" latinLnBrk="0" hangingPunct="1">
        <a:defRPr sz="1950" kern="1200">
          <a:solidFill>
            <a:schemeClr val="tx1"/>
          </a:solidFill>
          <a:latin typeface="+mn-lt"/>
          <a:ea typeface="+mn-ea"/>
          <a:cs typeface="+mn-cs"/>
        </a:defRPr>
      </a:lvl8pPr>
      <a:lvl9pPr marL="3962281" algn="l" defTabSz="990571" rtl="0" eaLnBrk="1" latinLnBrk="0" hangingPunct="1">
        <a:defRPr sz="19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474">
          <p15:clr>
            <a:srgbClr val="F26B43"/>
          </p15:clr>
        </p15:guide>
        <p15:guide id="2" orient="horz" pos="2381">
          <p15:clr>
            <a:srgbClr val="F26B43"/>
          </p15:clr>
        </p15:guide>
        <p15:guide id="3" orient="horz" pos="4431">
          <p15:clr>
            <a:srgbClr val="F26B43"/>
          </p15:clr>
        </p15:guide>
        <p15:guide id="4" pos="273">
          <p15:clr>
            <a:srgbClr val="F26B43"/>
          </p15:clr>
        </p15:guide>
        <p15:guide id="5" pos="6461">
          <p15:clr>
            <a:srgbClr val="F26B43"/>
          </p15:clr>
        </p15:guide>
        <p15:guide id="6" orient="horz" pos="1180">
          <p15:clr>
            <a:srgbClr val="F26B43"/>
          </p15:clr>
        </p15:guide>
        <p15:guide id="7" orient="horz" pos="220">
          <p15:clr>
            <a:srgbClr val="F26B43"/>
          </p15:clr>
        </p15:guide>
        <p15:guide id="8" orient="horz" pos="4497">
          <p15:clr>
            <a:srgbClr val="F26B43"/>
          </p15:clr>
        </p15:guide>
        <p15:guide id="9" pos="4361">
          <p15:clr>
            <a:srgbClr val="F26B43"/>
          </p15:clr>
        </p15:guide>
        <p15:guide id="10" orient="horz" pos="260">
          <p15:clr>
            <a:srgbClr val="F26B43"/>
          </p15:clr>
        </p15:guide>
        <p15:guide id="11" pos="1210">
          <p15:clr>
            <a:srgbClr val="F26B43"/>
          </p15:clr>
        </p15:guide>
        <p15:guide id="12" pos="1323">
          <p15:clr>
            <a:srgbClr val="F26B43"/>
          </p15:clr>
        </p15:guide>
        <p15:guide id="13" pos="2260">
          <p15:clr>
            <a:srgbClr val="F26B43"/>
          </p15:clr>
        </p15:guide>
        <p15:guide id="14" pos="2373">
          <p15:clr>
            <a:srgbClr val="F26B43"/>
          </p15:clr>
        </p15:guide>
        <p15:guide id="15" pos="5410">
          <p15:clr>
            <a:srgbClr val="F26B43"/>
          </p15:clr>
        </p15:guide>
        <p15:guide id="16" pos="3306">
          <p15:clr>
            <a:srgbClr val="F26B43"/>
          </p15:clr>
        </p15:guide>
        <p15:guide id="17" pos="3424">
          <p15:clr>
            <a:srgbClr val="F26B43"/>
          </p15:clr>
        </p15:guide>
        <p15:guide id="18" pos="3368">
          <p15:clr>
            <a:srgbClr val="F26B43"/>
          </p15:clr>
        </p15:guide>
        <p15:guide id="19" pos="5525">
          <p15:clr>
            <a:srgbClr val="F26B43"/>
          </p15:clr>
        </p15:guide>
        <p15:guide id="20" orient="horz" pos="1157">
          <p15:clr>
            <a:srgbClr val="F26B43"/>
          </p15:clr>
        </p15:guide>
        <p15:guide id="21" orient="horz" pos="70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441859" y="7138987"/>
            <a:ext cx="4294054" cy="269875"/>
          </a:xfrm>
          <a:prstGeom prst="rect">
            <a:avLst/>
          </a:prstGeom>
        </p:spPr>
        <p:txBody>
          <a:bodyPr vert="horz" lIns="0" tIns="0" rIns="0" bIns="0" rtlCol="0" anchor="t" anchorCtr="0"/>
          <a:lstStyle>
            <a:lvl1pPr algn="r">
              <a:defRPr sz="700">
                <a:solidFill>
                  <a:schemeClr val="tx1"/>
                </a:solidFill>
              </a:defRPr>
            </a:lvl1pPr>
          </a:lstStyle>
          <a:p>
            <a:r>
              <a:rPr lang="en-GB" smtClean="0">
                <a:solidFill>
                  <a:srgbClr val="000000"/>
                </a:solidFill>
              </a:rPr>
              <a:t>DRAFT: Prudential TCFD Readiness Report </a:t>
            </a:r>
            <a:endParaRPr lang="en-GB" dirty="0">
              <a:solidFill>
                <a:srgbClr val="000000"/>
              </a:solidFill>
            </a:endParaRPr>
          </a:p>
        </p:txBody>
      </p:sp>
      <p:graphicFrame>
        <p:nvGraphicFramePr>
          <p:cNvPr id="4" name="Object 3" hidden="1"/>
          <p:cNvGraphicFramePr>
            <a:graphicFrameLocks noChangeAspect="1"/>
          </p:cNvGraphicFramePr>
          <p:nvPr>
            <p:custDataLst>
              <p:tags r:id="rId34"/>
            </p:custDataLst>
            <p:extLst/>
          </p:nvPr>
        </p:nvGraphicFramePr>
        <p:xfrm>
          <a:off x="1859" y="1757"/>
          <a:ext cx="1856" cy="1750"/>
        </p:xfrm>
        <a:graphic>
          <a:graphicData uri="http://schemas.openxmlformats.org/presentationml/2006/ole">
            <mc:AlternateContent xmlns:mc="http://schemas.openxmlformats.org/markup-compatibility/2006">
              <mc:Choice xmlns:v="urn:schemas-microsoft-com:vml" Requires="v">
                <p:oleObj spid="_x0000_s26949" name="think-cell Slide" r:id="rId35" imgW="270" imgH="270" progId="TCLayout.ActiveDocument.1">
                  <p:embed/>
                </p:oleObj>
              </mc:Choice>
              <mc:Fallback>
                <p:oleObj name="think-cell Slide" r:id="rId35" imgW="270" imgH="270" progId="TCLayout.ActiveDocument.1">
                  <p:embed/>
                  <p:pic>
                    <p:nvPicPr>
                      <p:cNvPr id="0" name=""/>
                      <p:cNvPicPr/>
                      <p:nvPr/>
                    </p:nvPicPr>
                    <p:blipFill>
                      <a:blip r:embed="rId36"/>
                      <a:stretch>
                        <a:fillRect/>
                      </a:stretch>
                    </p:blipFill>
                    <p:spPr>
                      <a:xfrm>
                        <a:off x="1859" y="1757"/>
                        <a:ext cx="1856" cy="1750"/>
                      </a:xfrm>
                      <a:prstGeom prst="rect">
                        <a:avLst/>
                      </a:prstGeom>
                    </p:spPr>
                  </p:pic>
                </p:oleObj>
              </mc:Fallback>
            </mc:AlternateContent>
          </a:graphicData>
        </a:graphic>
      </p:graphicFrame>
      <p:sp>
        <p:nvSpPr>
          <p:cNvPr id="2" name="Title Placeholder 1"/>
          <p:cNvSpPr>
            <a:spLocks noGrp="1"/>
          </p:cNvSpPr>
          <p:nvPr>
            <p:ph type="title"/>
          </p:nvPr>
        </p:nvSpPr>
        <p:spPr bwMode="gray">
          <a:xfrm>
            <a:off x="433388" y="349986"/>
            <a:ext cx="9823450" cy="762967"/>
          </a:xfrm>
          <a:prstGeom prst="rect">
            <a:avLst/>
          </a:prstGeom>
        </p:spPr>
        <p:txBody>
          <a:bodyPr vert="horz" lIns="0" tIns="0" rIns="0" bIns="0" rtlCol="0" anchor="t" anchorCtr="0">
            <a:noAutofit/>
          </a:bodyPr>
          <a:lstStyle/>
          <a:p>
            <a:r>
              <a:rPr lang="en-GB" noProof="0" dirty="0" smtClean="0"/>
              <a:t>Click to edit Master title style</a:t>
            </a:r>
            <a:endParaRPr lang="en-GB" noProof="0" dirty="0"/>
          </a:p>
        </p:txBody>
      </p:sp>
      <p:sp>
        <p:nvSpPr>
          <p:cNvPr id="19" name="Text Placeholder 18"/>
          <p:cNvSpPr>
            <a:spLocks noGrp="1"/>
          </p:cNvSpPr>
          <p:nvPr>
            <p:ph type="body" idx="1"/>
          </p:nvPr>
        </p:nvSpPr>
        <p:spPr>
          <a:xfrm>
            <a:off x="433388" y="1835673"/>
            <a:ext cx="9823450" cy="5199026"/>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TextBox 2"/>
          <p:cNvSpPr txBox="1"/>
          <p:nvPr userDrawn="1"/>
        </p:nvSpPr>
        <p:spPr>
          <a:xfrm>
            <a:off x="9986759" y="7138988"/>
            <a:ext cx="270079" cy="108363"/>
          </a:xfrm>
          <a:prstGeom prst="rect">
            <a:avLst/>
          </a:prstGeom>
          <a:noFill/>
        </p:spPr>
        <p:txBody>
          <a:bodyPr wrap="square" lIns="0" tIns="0" rIns="0" bIns="0" rtlCol="0">
            <a:noAutofit/>
          </a:bodyPr>
          <a:lstStyle/>
          <a:p>
            <a:pPr algn="r">
              <a:spcBef>
                <a:spcPts val="650"/>
              </a:spcBef>
              <a:buSzPct val="100000"/>
              <a:buFont typeface="Arial"/>
              <a:buNone/>
            </a:pPr>
            <a:fld id="{C58DF478-B544-4ED8-9ED4-6A2648E2D233}" type="slidenum">
              <a:rPr lang="en-GB" sz="704" smtClean="0">
                <a:solidFill>
                  <a:srgbClr val="000000"/>
                </a:solidFill>
              </a:rPr>
              <a:pPr algn="r">
                <a:spcBef>
                  <a:spcPts val="650"/>
                </a:spcBef>
                <a:buSzPct val="100000"/>
                <a:buFont typeface="Arial"/>
                <a:buNone/>
              </a:pPr>
              <a:t>‹#›</a:t>
            </a:fld>
            <a:endParaRPr lang="en-GB" sz="704" dirty="0">
              <a:solidFill>
                <a:srgbClr val="000000"/>
              </a:solidFill>
            </a:endParaRPr>
          </a:p>
        </p:txBody>
      </p:sp>
    </p:spTree>
    <p:extLst>
      <p:ext uri="{BB962C8B-B14F-4D97-AF65-F5344CB8AC3E}">
        <p14:creationId xmlns:p14="http://schemas.microsoft.com/office/powerpoint/2010/main" val="3558400841"/>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 id="2147483964" r:id="rId18"/>
    <p:sldLayoutId id="2147483965" r:id="rId19"/>
    <p:sldLayoutId id="2147483966" r:id="rId20"/>
    <p:sldLayoutId id="2147483967" r:id="rId21"/>
    <p:sldLayoutId id="2147483968" r:id="rId22"/>
    <p:sldLayoutId id="2147483969" r:id="rId23"/>
    <p:sldLayoutId id="2147483970" r:id="rId24"/>
    <p:sldLayoutId id="2147483971" r:id="rId25"/>
    <p:sldLayoutId id="2147483972" r:id="rId26"/>
    <p:sldLayoutId id="2147483973" r:id="rId27"/>
    <p:sldLayoutId id="2147483974" r:id="rId28"/>
    <p:sldLayoutId id="2147483975" r:id="rId29"/>
    <p:sldLayoutId id="2147483976" r:id="rId30"/>
    <p:sldLayoutId id="2147483977" r:id="rId31"/>
  </p:sldLayoutIdLst>
  <p:transition>
    <p:fade/>
  </p:transition>
  <p:hf sldNum="0" hdr="0" ftr="0" dt="0"/>
  <p:txStyles>
    <p:titleStyle>
      <a:lvl1pPr algn="l" defTabSz="990571" rtl="0" eaLnBrk="1" latinLnBrk="0" hangingPunct="1">
        <a:spcBef>
          <a:spcPct val="0"/>
        </a:spcBef>
        <a:buNone/>
        <a:defRPr sz="2000" kern="1200">
          <a:solidFill>
            <a:schemeClr val="tx1"/>
          </a:solidFill>
          <a:latin typeface="+mj-lt"/>
          <a:ea typeface="+mj-ea"/>
          <a:cs typeface="+mj-cs"/>
        </a:defRPr>
      </a:lvl1pPr>
    </p:titleStyle>
    <p:bodyStyle>
      <a:lvl1pPr marL="0" indent="0" algn="l" defTabSz="990571" rtl="0" eaLnBrk="1" latinLnBrk="0" hangingPunct="1">
        <a:spcBef>
          <a:spcPts val="0"/>
        </a:spcBef>
        <a:spcAft>
          <a:spcPts val="1083"/>
        </a:spcAft>
        <a:buSzPct val="100000"/>
        <a:buFont typeface="Arial" panose="020B0604020202020204" pitchFamily="34" charset="0"/>
        <a:buChar char="​"/>
        <a:defRPr sz="1000" b="0" kern="1200">
          <a:solidFill>
            <a:schemeClr val="tx1"/>
          </a:solidFill>
          <a:latin typeface="+mn-lt"/>
          <a:ea typeface="+mn-ea"/>
          <a:cs typeface="+mn-cs"/>
        </a:defRPr>
      </a:lvl1pPr>
      <a:lvl2pPr marL="0" indent="0" algn="l" defTabSz="990571" rtl="0" eaLnBrk="1" latinLnBrk="0" hangingPunct="1">
        <a:spcBef>
          <a:spcPts val="0"/>
        </a:spcBef>
        <a:spcAft>
          <a:spcPts val="1083"/>
        </a:spcAft>
        <a:buClrTx/>
        <a:buSzPct val="100000"/>
        <a:buFont typeface="Arial" panose="020B0604020202020204" pitchFamily="34" charset="0"/>
        <a:buChar char="​"/>
        <a:defRPr lang="en-US" sz="1000" b="1" kern="1200" dirty="0" smtClean="0">
          <a:solidFill>
            <a:schemeClr val="tx1"/>
          </a:solidFill>
          <a:latin typeface="+mn-lt"/>
          <a:ea typeface="+mn-ea"/>
          <a:cs typeface="+mn-cs"/>
        </a:defRPr>
      </a:lvl2pPr>
      <a:lvl3pPr marL="191094" indent="-191094" algn="l" defTabSz="990571" rtl="0" eaLnBrk="1" latinLnBrk="0" hangingPunct="1">
        <a:spcBef>
          <a:spcPts val="0"/>
        </a:spcBef>
        <a:spcAft>
          <a:spcPts val="1083"/>
        </a:spcAft>
        <a:buClrTx/>
        <a:buSzPct val="100000"/>
        <a:buFont typeface="Arial" panose="020B0604020202020204" pitchFamily="34" charset="0"/>
        <a:buChar char="•"/>
        <a:defRPr lang="en-US" sz="1000" kern="1200" dirty="0" smtClean="0">
          <a:solidFill>
            <a:schemeClr val="tx1"/>
          </a:solidFill>
          <a:latin typeface="+mn-lt"/>
          <a:ea typeface="+mn-ea"/>
          <a:cs typeface="+mn-cs"/>
        </a:defRPr>
      </a:lvl3pPr>
      <a:lvl4pPr marL="386089" indent="-191094" algn="l" defTabSz="990571" rtl="0" eaLnBrk="1" latinLnBrk="0" hangingPunct="1">
        <a:spcBef>
          <a:spcPts val="0"/>
        </a:spcBef>
        <a:spcAft>
          <a:spcPts val="1083"/>
        </a:spcAft>
        <a:buClrTx/>
        <a:buSzPct val="100000"/>
        <a:buFont typeface="Verdana" panose="020B0604030504040204" pitchFamily="34" charset="0"/>
        <a:buChar char="−"/>
        <a:defRPr lang="en-US" sz="1000" kern="1200" baseline="0" dirty="0" smtClean="0">
          <a:solidFill>
            <a:schemeClr val="tx1"/>
          </a:solidFill>
          <a:latin typeface="+mn-lt"/>
          <a:ea typeface="+mn-ea"/>
          <a:cs typeface="+mn-cs"/>
        </a:defRPr>
      </a:lvl4pPr>
      <a:lvl5pPr marL="577182" indent="-191094" algn="l" defTabSz="865030" rtl="0" eaLnBrk="1" latinLnBrk="0" hangingPunct="1">
        <a:spcBef>
          <a:spcPts val="0"/>
        </a:spcBef>
        <a:spcAft>
          <a:spcPts val="1083"/>
        </a:spcAft>
        <a:buClrTx/>
        <a:buSzPct val="100000"/>
        <a:buFont typeface="Verdana" panose="020B0604030504040204" pitchFamily="34" charset="0"/>
        <a:buChar char="−"/>
        <a:tabLst/>
        <a:defRPr lang="en-US" sz="1000" kern="1200" baseline="0" dirty="0" smtClean="0">
          <a:solidFill>
            <a:schemeClr val="tx1"/>
          </a:solidFill>
          <a:latin typeface="+mn-lt"/>
          <a:ea typeface="+mn-ea"/>
          <a:cs typeface="+mn-cs"/>
        </a:defRPr>
      </a:lvl5pPr>
      <a:lvl6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6pPr>
      <a:lvl7pPr marL="577182" indent="-191094" algn="l" defTabSz="990571" rtl="0" eaLnBrk="1" latinLnBrk="0" hangingPunct="1">
        <a:spcBef>
          <a:spcPts val="0"/>
        </a:spcBef>
        <a:spcAft>
          <a:spcPts val="1083"/>
        </a:spcAft>
        <a:buFont typeface="Verdana" panose="020B0604030504040204" pitchFamily="34" charset="0"/>
        <a:buChar char="−"/>
        <a:defRPr sz="1000" kern="1200">
          <a:solidFill>
            <a:schemeClr val="tx1"/>
          </a:solidFill>
          <a:latin typeface="+mn-lt"/>
          <a:ea typeface="+mn-ea"/>
          <a:cs typeface="+mn-cs"/>
        </a:defRPr>
      </a:lvl7pPr>
      <a:lvl8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8pPr>
      <a:lvl9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9pPr>
    </p:bodyStyle>
    <p:otherStyle>
      <a:defPPr>
        <a:defRPr lang="en-US"/>
      </a:defPPr>
      <a:lvl1pPr marL="0" algn="l" defTabSz="990571" rtl="0" eaLnBrk="1" latinLnBrk="0" hangingPunct="1">
        <a:defRPr sz="1950" kern="1200">
          <a:solidFill>
            <a:schemeClr val="tx1"/>
          </a:solidFill>
          <a:latin typeface="+mn-lt"/>
          <a:ea typeface="+mn-ea"/>
          <a:cs typeface="+mn-cs"/>
        </a:defRPr>
      </a:lvl1pPr>
      <a:lvl2pPr marL="495286" algn="l" defTabSz="990571" rtl="0" eaLnBrk="1" latinLnBrk="0" hangingPunct="1">
        <a:defRPr sz="1950" kern="1200">
          <a:solidFill>
            <a:schemeClr val="tx1"/>
          </a:solidFill>
          <a:latin typeface="+mn-lt"/>
          <a:ea typeface="+mn-ea"/>
          <a:cs typeface="+mn-cs"/>
        </a:defRPr>
      </a:lvl2pPr>
      <a:lvl3pPr marL="990571" algn="l" defTabSz="990571" rtl="0" eaLnBrk="1" latinLnBrk="0" hangingPunct="1">
        <a:defRPr sz="1950" kern="1200">
          <a:solidFill>
            <a:schemeClr val="tx1"/>
          </a:solidFill>
          <a:latin typeface="+mn-lt"/>
          <a:ea typeface="+mn-ea"/>
          <a:cs typeface="+mn-cs"/>
        </a:defRPr>
      </a:lvl3pPr>
      <a:lvl4pPr marL="1485856" algn="l" defTabSz="990571" rtl="0" eaLnBrk="1" latinLnBrk="0" hangingPunct="1">
        <a:defRPr sz="1950" kern="1200">
          <a:solidFill>
            <a:schemeClr val="tx1"/>
          </a:solidFill>
          <a:latin typeface="+mn-lt"/>
          <a:ea typeface="+mn-ea"/>
          <a:cs typeface="+mn-cs"/>
        </a:defRPr>
      </a:lvl4pPr>
      <a:lvl5pPr marL="1981140" algn="l" defTabSz="990571" rtl="0" eaLnBrk="1" latinLnBrk="0" hangingPunct="1">
        <a:defRPr sz="1950" kern="1200">
          <a:solidFill>
            <a:schemeClr val="tx1"/>
          </a:solidFill>
          <a:latin typeface="+mn-lt"/>
          <a:ea typeface="+mn-ea"/>
          <a:cs typeface="+mn-cs"/>
        </a:defRPr>
      </a:lvl5pPr>
      <a:lvl6pPr marL="2476426" algn="l" defTabSz="990571" rtl="0" eaLnBrk="1" latinLnBrk="0" hangingPunct="1">
        <a:defRPr sz="1950" kern="1200">
          <a:solidFill>
            <a:schemeClr val="tx1"/>
          </a:solidFill>
          <a:latin typeface="+mn-lt"/>
          <a:ea typeface="+mn-ea"/>
          <a:cs typeface="+mn-cs"/>
        </a:defRPr>
      </a:lvl6pPr>
      <a:lvl7pPr marL="2971711" algn="l" defTabSz="990571" rtl="0" eaLnBrk="1" latinLnBrk="0" hangingPunct="1">
        <a:defRPr sz="1950" kern="1200">
          <a:solidFill>
            <a:schemeClr val="tx1"/>
          </a:solidFill>
          <a:latin typeface="+mn-lt"/>
          <a:ea typeface="+mn-ea"/>
          <a:cs typeface="+mn-cs"/>
        </a:defRPr>
      </a:lvl7pPr>
      <a:lvl8pPr marL="3466995" algn="l" defTabSz="990571" rtl="0" eaLnBrk="1" latinLnBrk="0" hangingPunct="1">
        <a:defRPr sz="1950" kern="1200">
          <a:solidFill>
            <a:schemeClr val="tx1"/>
          </a:solidFill>
          <a:latin typeface="+mn-lt"/>
          <a:ea typeface="+mn-ea"/>
          <a:cs typeface="+mn-cs"/>
        </a:defRPr>
      </a:lvl8pPr>
      <a:lvl9pPr marL="3962281" algn="l" defTabSz="990571" rtl="0" eaLnBrk="1" latinLnBrk="0" hangingPunct="1">
        <a:defRPr sz="19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474">
          <p15:clr>
            <a:srgbClr val="F26B43"/>
          </p15:clr>
        </p15:guide>
        <p15:guide id="2" orient="horz" pos="2381">
          <p15:clr>
            <a:srgbClr val="F26B43"/>
          </p15:clr>
        </p15:guide>
        <p15:guide id="3" orient="horz" pos="4431">
          <p15:clr>
            <a:srgbClr val="F26B43"/>
          </p15:clr>
        </p15:guide>
        <p15:guide id="4" pos="273">
          <p15:clr>
            <a:srgbClr val="F26B43"/>
          </p15:clr>
        </p15:guide>
        <p15:guide id="5" pos="6461">
          <p15:clr>
            <a:srgbClr val="F26B43"/>
          </p15:clr>
        </p15:guide>
        <p15:guide id="6" orient="horz" pos="1180">
          <p15:clr>
            <a:srgbClr val="F26B43"/>
          </p15:clr>
        </p15:guide>
        <p15:guide id="7" orient="horz" pos="220">
          <p15:clr>
            <a:srgbClr val="F26B43"/>
          </p15:clr>
        </p15:guide>
        <p15:guide id="8" orient="horz" pos="4497">
          <p15:clr>
            <a:srgbClr val="F26B43"/>
          </p15:clr>
        </p15:guide>
        <p15:guide id="9" pos="4361">
          <p15:clr>
            <a:srgbClr val="F26B43"/>
          </p15:clr>
        </p15:guide>
        <p15:guide id="10" orient="horz" pos="260">
          <p15:clr>
            <a:srgbClr val="F26B43"/>
          </p15:clr>
        </p15:guide>
        <p15:guide id="11" pos="1210">
          <p15:clr>
            <a:srgbClr val="F26B43"/>
          </p15:clr>
        </p15:guide>
        <p15:guide id="12" pos="1323">
          <p15:clr>
            <a:srgbClr val="F26B43"/>
          </p15:clr>
        </p15:guide>
        <p15:guide id="13" pos="2260">
          <p15:clr>
            <a:srgbClr val="F26B43"/>
          </p15:clr>
        </p15:guide>
        <p15:guide id="14" pos="2373">
          <p15:clr>
            <a:srgbClr val="F26B43"/>
          </p15:clr>
        </p15:guide>
        <p15:guide id="15" pos="5410">
          <p15:clr>
            <a:srgbClr val="F26B43"/>
          </p15:clr>
        </p15:guide>
        <p15:guide id="16" pos="3306">
          <p15:clr>
            <a:srgbClr val="F26B43"/>
          </p15:clr>
        </p15:guide>
        <p15:guide id="17" pos="3424">
          <p15:clr>
            <a:srgbClr val="F26B43"/>
          </p15:clr>
        </p15:guide>
        <p15:guide id="18" pos="3368">
          <p15:clr>
            <a:srgbClr val="F26B43"/>
          </p15:clr>
        </p15:guide>
        <p15:guide id="19" pos="5525">
          <p15:clr>
            <a:srgbClr val="F26B43"/>
          </p15:clr>
        </p15:guide>
        <p15:guide id="20" orient="horz" pos="1157">
          <p15:clr>
            <a:srgbClr val="F26B43"/>
          </p15:clr>
        </p15:guide>
        <p15:guide id="21" orient="horz" pos="70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441859" y="7138987"/>
            <a:ext cx="4294054" cy="269875"/>
          </a:xfrm>
          <a:prstGeom prst="rect">
            <a:avLst/>
          </a:prstGeom>
        </p:spPr>
        <p:txBody>
          <a:bodyPr vert="horz" lIns="0" tIns="0" rIns="0" bIns="0" rtlCol="0" anchor="t" anchorCtr="0"/>
          <a:lstStyle>
            <a:lvl1pPr algn="r">
              <a:defRPr sz="700">
                <a:solidFill>
                  <a:schemeClr val="tx1"/>
                </a:solidFill>
              </a:defRPr>
            </a:lvl1pPr>
          </a:lstStyle>
          <a:p>
            <a:r>
              <a:rPr lang="en-GB" smtClean="0">
                <a:solidFill>
                  <a:srgbClr val="000000"/>
                </a:solidFill>
              </a:rPr>
              <a:t>DRAFT: Prudential TCFD Readiness Report </a:t>
            </a:r>
            <a:endParaRPr lang="en-GB" dirty="0">
              <a:solidFill>
                <a:srgbClr val="000000"/>
              </a:solidFill>
            </a:endParaRPr>
          </a:p>
        </p:txBody>
      </p:sp>
      <p:graphicFrame>
        <p:nvGraphicFramePr>
          <p:cNvPr id="4" name="Object 3" hidden="1"/>
          <p:cNvGraphicFramePr>
            <a:graphicFrameLocks noChangeAspect="1"/>
          </p:cNvGraphicFramePr>
          <p:nvPr>
            <p:custDataLst>
              <p:tags r:id="rId34"/>
            </p:custDataLst>
            <p:extLst/>
          </p:nvPr>
        </p:nvGraphicFramePr>
        <p:xfrm>
          <a:off x="1859" y="1757"/>
          <a:ext cx="1856" cy="1750"/>
        </p:xfrm>
        <a:graphic>
          <a:graphicData uri="http://schemas.openxmlformats.org/presentationml/2006/ole">
            <mc:AlternateContent xmlns:mc="http://schemas.openxmlformats.org/markup-compatibility/2006">
              <mc:Choice xmlns:v="urn:schemas-microsoft-com:vml" Requires="v">
                <p:oleObj spid="_x0000_s27973" name="think-cell Slide" r:id="rId35" imgW="270" imgH="270" progId="TCLayout.ActiveDocument.1">
                  <p:embed/>
                </p:oleObj>
              </mc:Choice>
              <mc:Fallback>
                <p:oleObj name="think-cell Slide" r:id="rId35" imgW="270" imgH="270" progId="TCLayout.ActiveDocument.1">
                  <p:embed/>
                  <p:pic>
                    <p:nvPicPr>
                      <p:cNvPr id="0" name=""/>
                      <p:cNvPicPr/>
                      <p:nvPr/>
                    </p:nvPicPr>
                    <p:blipFill>
                      <a:blip r:embed="rId36"/>
                      <a:stretch>
                        <a:fillRect/>
                      </a:stretch>
                    </p:blipFill>
                    <p:spPr>
                      <a:xfrm>
                        <a:off x="1859" y="1757"/>
                        <a:ext cx="1856" cy="1750"/>
                      </a:xfrm>
                      <a:prstGeom prst="rect">
                        <a:avLst/>
                      </a:prstGeom>
                    </p:spPr>
                  </p:pic>
                </p:oleObj>
              </mc:Fallback>
            </mc:AlternateContent>
          </a:graphicData>
        </a:graphic>
      </p:graphicFrame>
      <p:sp>
        <p:nvSpPr>
          <p:cNvPr id="2" name="Title Placeholder 1"/>
          <p:cNvSpPr>
            <a:spLocks noGrp="1"/>
          </p:cNvSpPr>
          <p:nvPr>
            <p:ph type="title"/>
          </p:nvPr>
        </p:nvSpPr>
        <p:spPr bwMode="gray">
          <a:xfrm>
            <a:off x="433388" y="349986"/>
            <a:ext cx="9823450" cy="762967"/>
          </a:xfrm>
          <a:prstGeom prst="rect">
            <a:avLst/>
          </a:prstGeom>
        </p:spPr>
        <p:txBody>
          <a:bodyPr vert="horz" lIns="0" tIns="0" rIns="0" bIns="0" rtlCol="0" anchor="t" anchorCtr="0">
            <a:noAutofit/>
          </a:bodyPr>
          <a:lstStyle/>
          <a:p>
            <a:r>
              <a:rPr lang="en-GB" noProof="0" dirty="0" smtClean="0"/>
              <a:t>Click to edit Master title style</a:t>
            </a:r>
            <a:endParaRPr lang="en-GB" noProof="0" dirty="0"/>
          </a:p>
        </p:txBody>
      </p:sp>
      <p:sp>
        <p:nvSpPr>
          <p:cNvPr id="19" name="Text Placeholder 18"/>
          <p:cNvSpPr>
            <a:spLocks noGrp="1"/>
          </p:cNvSpPr>
          <p:nvPr>
            <p:ph type="body" idx="1"/>
          </p:nvPr>
        </p:nvSpPr>
        <p:spPr>
          <a:xfrm>
            <a:off x="433388" y="1835673"/>
            <a:ext cx="9823450" cy="5199026"/>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TextBox 2"/>
          <p:cNvSpPr txBox="1"/>
          <p:nvPr userDrawn="1"/>
        </p:nvSpPr>
        <p:spPr>
          <a:xfrm>
            <a:off x="9986759" y="7138988"/>
            <a:ext cx="270079" cy="108363"/>
          </a:xfrm>
          <a:prstGeom prst="rect">
            <a:avLst/>
          </a:prstGeom>
          <a:noFill/>
        </p:spPr>
        <p:txBody>
          <a:bodyPr wrap="square" lIns="0" tIns="0" rIns="0" bIns="0" rtlCol="0">
            <a:noAutofit/>
          </a:bodyPr>
          <a:lstStyle/>
          <a:p>
            <a:pPr algn="r">
              <a:spcBef>
                <a:spcPts val="650"/>
              </a:spcBef>
              <a:buSzPct val="100000"/>
              <a:buFont typeface="Arial"/>
              <a:buNone/>
            </a:pPr>
            <a:fld id="{C58DF478-B544-4ED8-9ED4-6A2648E2D233}" type="slidenum">
              <a:rPr lang="en-GB" sz="704" smtClean="0">
                <a:solidFill>
                  <a:srgbClr val="000000"/>
                </a:solidFill>
              </a:rPr>
              <a:pPr algn="r">
                <a:spcBef>
                  <a:spcPts val="650"/>
                </a:spcBef>
                <a:buSzPct val="100000"/>
                <a:buFont typeface="Arial"/>
                <a:buNone/>
              </a:pPr>
              <a:t>‹#›</a:t>
            </a:fld>
            <a:endParaRPr lang="en-GB" sz="704" dirty="0">
              <a:solidFill>
                <a:srgbClr val="000000"/>
              </a:solidFill>
            </a:endParaRPr>
          </a:p>
        </p:txBody>
      </p:sp>
    </p:spTree>
    <p:extLst>
      <p:ext uri="{BB962C8B-B14F-4D97-AF65-F5344CB8AC3E}">
        <p14:creationId xmlns:p14="http://schemas.microsoft.com/office/powerpoint/2010/main" val="875248670"/>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 id="2147483997" r:id="rId19"/>
    <p:sldLayoutId id="2147483998" r:id="rId20"/>
    <p:sldLayoutId id="2147483999" r:id="rId21"/>
    <p:sldLayoutId id="2147484000" r:id="rId22"/>
    <p:sldLayoutId id="2147484001" r:id="rId23"/>
    <p:sldLayoutId id="2147484002" r:id="rId24"/>
    <p:sldLayoutId id="2147484003" r:id="rId25"/>
    <p:sldLayoutId id="2147484004" r:id="rId26"/>
    <p:sldLayoutId id="2147484005" r:id="rId27"/>
    <p:sldLayoutId id="2147484006" r:id="rId28"/>
    <p:sldLayoutId id="2147484007" r:id="rId29"/>
    <p:sldLayoutId id="2147484008" r:id="rId30"/>
    <p:sldLayoutId id="2147484009" r:id="rId31"/>
  </p:sldLayoutIdLst>
  <p:transition>
    <p:fade/>
  </p:transition>
  <p:hf sldNum="0" hdr="0" ftr="0" dt="0"/>
  <p:txStyles>
    <p:titleStyle>
      <a:lvl1pPr algn="l" defTabSz="990571" rtl="0" eaLnBrk="1" latinLnBrk="0" hangingPunct="1">
        <a:spcBef>
          <a:spcPct val="0"/>
        </a:spcBef>
        <a:buNone/>
        <a:defRPr sz="2000" kern="1200">
          <a:solidFill>
            <a:schemeClr val="tx1"/>
          </a:solidFill>
          <a:latin typeface="+mj-lt"/>
          <a:ea typeface="+mj-ea"/>
          <a:cs typeface="+mj-cs"/>
        </a:defRPr>
      </a:lvl1pPr>
    </p:titleStyle>
    <p:bodyStyle>
      <a:lvl1pPr marL="0" indent="0" algn="l" defTabSz="990571" rtl="0" eaLnBrk="1" latinLnBrk="0" hangingPunct="1">
        <a:spcBef>
          <a:spcPts val="0"/>
        </a:spcBef>
        <a:spcAft>
          <a:spcPts val="1083"/>
        </a:spcAft>
        <a:buSzPct val="100000"/>
        <a:buFont typeface="Arial" panose="020B0604020202020204" pitchFamily="34" charset="0"/>
        <a:buChar char="​"/>
        <a:defRPr sz="1000" b="0" kern="1200">
          <a:solidFill>
            <a:schemeClr val="tx1"/>
          </a:solidFill>
          <a:latin typeface="+mn-lt"/>
          <a:ea typeface="+mn-ea"/>
          <a:cs typeface="+mn-cs"/>
        </a:defRPr>
      </a:lvl1pPr>
      <a:lvl2pPr marL="0" indent="0" algn="l" defTabSz="990571" rtl="0" eaLnBrk="1" latinLnBrk="0" hangingPunct="1">
        <a:spcBef>
          <a:spcPts val="0"/>
        </a:spcBef>
        <a:spcAft>
          <a:spcPts val="1083"/>
        </a:spcAft>
        <a:buClrTx/>
        <a:buSzPct val="100000"/>
        <a:buFont typeface="Arial" panose="020B0604020202020204" pitchFamily="34" charset="0"/>
        <a:buChar char="​"/>
        <a:defRPr lang="en-US" sz="1000" b="1" kern="1200" dirty="0" smtClean="0">
          <a:solidFill>
            <a:schemeClr val="tx1"/>
          </a:solidFill>
          <a:latin typeface="+mn-lt"/>
          <a:ea typeface="+mn-ea"/>
          <a:cs typeface="+mn-cs"/>
        </a:defRPr>
      </a:lvl2pPr>
      <a:lvl3pPr marL="191094" indent="-191094" algn="l" defTabSz="990571" rtl="0" eaLnBrk="1" latinLnBrk="0" hangingPunct="1">
        <a:spcBef>
          <a:spcPts val="0"/>
        </a:spcBef>
        <a:spcAft>
          <a:spcPts val="1083"/>
        </a:spcAft>
        <a:buClrTx/>
        <a:buSzPct val="100000"/>
        <a:buFont typeface="Arial" panose="020B0604020202020204" pitchFamily="34" charset="0"/>
        <a:buChar char="•"/>
        <a:defRPr lang="en-US" sz="1000" kern="1200" dirty="0" smtClean="0">
          <a:solidFill>
            <a:schemeClr val="tx1"/>
          </a:solidFill>
          <a:latin typeface="+mn-lt"/>
          <a:ea typeface="+mn-ea"/>
          <a:cs typeface="+mn-cs"/>
        </a:defRPr>
      </a:lvl3pPr>
      <a:lvl4pPr marL="386089" indent="-191094" algn="l" defTabSz="990571" rtl="0" eaLnBrk="1" latinLnBrk="0" hangingPunct="1">
        <a:spcBef>
          <a:spcPts val="0"/>
        </a:spcBef>
        <a:spcAft>
          <a:spcPts val="1083"/>
        </a:spcAft>
        <a:buClrTx/>
        <a:buSzPct val="100000"/>
        <a:buFont typeface="Verdana" panose="020B0604030504040204" pitchFamily="34" charset="0"/>
        <a:buChar char="−"/>
        <a:defRPr lang="en-US" sz="1000" kern="1200" baseline="0" dirty="0" smtClean="0">
          <a:solidFill>
            <a:schemeClr val="tx1"/>
          </a:solidFill>
          <a:latin typeface="+mn-lt"/>
          <a:ea typeface="+mn-ea"/>
          <a:cs typeface="+mn-cs"/>
        </a:defRPr>
      </a:lvl4pPr>
      <a:lvl5pPr marL="577182" indent="-191094" algn="l" defTabSz="865030" rtl="0" eaLnBrk="1" latinLnBrk="0" hangingPunct="1">
        <a:spcBef>
          <a:spcPts val="0"/>
        </a:spcBef>
        <a:spcAft>
          <a:spcPts val="1083"/>
        </a:spcAft>
        <a:buClrTx/>
        <a:buSzPct val="100000"/>
        <a:buFont typeface="Verdana" panose="020B0604030504040204" pitchFamily="34" charset="0"/>
        <a:buChar char="−"/>
        <a:tabLst/>
        <a:defRPr lang="en-US" sz="1000" kern="1200" baseline="0" dirty="0" smtClean="0">
          <a:solidFill>
            <a:schemeClr val="tx1"/>
          </a:solidFill>
          <a:latin typeface="+mn-lt"/>
          <a:ea typeface="+mn-ea"/>
          <a:cs typeface="+mn-cs"/>
        </a:defRPr>
      </a:lvl5pPr>
      <a:lvl6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6pPr>
      <a:lvl7pPr marL="577182" indent="-191094" algn="l" defTabSz="990571" rtl="0" eaLnBrk="1" latinLnBrk="0" hangingPunct="1">
        <a:spcBef>
          <a:spcPts val="0"/>
        </a:spcBef>
        <a:spcAft>
          <a:spcPts val="1083"/>
        </a:spcAft>
        <a:buFont typeface="Verdana" panose="020B0604030504040204" pitchFamily="34" charset="0"/>
        <a:buChar char="−"/>
        <a:defRPr sz="1000" kern="1200">
          <a:solidFill>
            <a:schemeClr val="tx1"/>
          </a:solidFill>
          <a:latin typeface="+mn-lt"/>
          <a:ea typeface="+mn-ea"/>
          <a:cs typeface="+mn-cs"/>
        </a:defRPr>
      </a:lvl7pPr>
      <a:lvl8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8pPr>
      <a:lvl9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9pPr>
    </p:bodyStyle>
    <p:otherStyle>
      <a:defPPr>
        <a:defRPr lang="en-US"/>
      </a:defPPr>
      <a:lvl1pPr marL="0" algn="l" defTabSz="990571" rtl="0" eaLnBrk="1" latinLnBrk="0" hangingPunct="1">
        <a:defRPr sz="1950" kern="1200">
          <a:solidFill>
            <a:schemeClr val="tx1"/>
          </a:solidFill>
          <a:latin typeface="+mn-lt"/>
          <a:ea typeface="+mn-ea"/>
          <a:cs typeface="+mn-cs"/>
        </a:defRPr>
      </a:lvl1pPr>
      <a:lvl2pPr marL="495286" algn="l" defTabSz="990571" rtl="0" eaLnBrk="1" latinLnBrk="0" hangingPunct="1">
        <a:defRPr sz="1950" kern="1200">
          <a:solidFill>
            <a:schemeClr val="tx1"/>
          </a:solidFill>
          <a:latin typeface="+mn-lt"/>
          <a:ea typeface="+mn-ea"/>
          <a:cs typeface="+mn-cs"/>
        </a:defRPr>
      </a:lvl2pPr>
      <a:lvl3pPr marL="990571" algn="l" defTabSz="990571" rtl="0" eaLnBrk="1" latinLnBrk="0" hangingPunct="1">
        <a:defRPr sz="1950" kern="1200">
          <a:solidFill>
            <a:schemeClr val="tx1"/>
          </a:solidFill>
          <a:latin typeface="+mn-lt"/>
          <a:ea typeface="+mn-ea"/>
          <a:cs typeface="+mn-cs"/>
        </a:defRPr>
      </a:lvl3pPr>
      <a:lvl4pPr marL="1485856" algn="l" defTabSz="990571" rtl="0" eaLnBrk="1" latinLnBrk="0" hangingPunct="1">
        <a:defRPr sz="1950" kern="1200">
          <a:solidFill>
            <a:schemeClr val="tx1"/>
          </a:solidFill>
          <a:latin typeface="+mn-lt"/>
          <a:ea typeface="+mn-ea"/>
          <a:cs typeface="+mn-cs"/>
        </a:defRPr>
      </a:lvl4pPr>
      <a:lvl5pPr marL="1981140" algn="l" defTabSz="990571" rtl="0" eaLnBrk="1" latinLnBrk="0" hangingPunct="1">
        <a:defRPr sz="1950" kern="1200">
          <a:solidFill>
            <a:schemeClr val="tx1"/>
          </a:solidFill>
          <a:latin typeface="+mn-lt"/>
          <a:ea typeface="+mn-ea"/>
          <a:cs typeface="+mn-cs"/>
        </a:defRPr>
      </a:lvl5pPr>
      <a:lvl6pPr marL="2476426" algn="l" defTabSz="990571" rtl="0" eaLnBrk="1" latinLnBrk="0" hangingPunct="1">
        <a:defRPr sz="1950" kern="1200">
          <a:solidFill>
            <a:schemeClr val="tx1"/>
          </a:solidFill>
          <a:latin typeface="+mn-lt"/>
          <a:ea typeface="+mn-ea"/>
          <a:cs typeface="+mn-cs"/>
        </a:defRPr>
      </a:lvl6pPr>
      <a:lvl7pPr marL="2971711" algn="l" defTabSz="990571" rtl="0" eaLnBrk="1" latinLnBrk="0" hangingPunct="1">
        <a:defRPr sz="1950" kern="1200">
          <a:solidFill>
            <a:schemeClr val="tx1"/>
          </a:solidFill>
          <a:latin typeface="+mn-lt"/>
          <a:ea typeface="+mn-ea"/>
          <a:cs typeface="+mn-cs"/>
        </a:defRPr>
      </a:lvl7pPr>
      <a:lvl8pPr marL="3466995" algn="l" defTabSz="990571" rtl="0" eaLnBrk="1" latinLnBrk="0" hangingPunct="1">
        <a:defRPr sz="1950" kern="1200">
          <a:solidFill>
            <a:schemeClr val="tx1"/>
          </a:solidFill>
          <a:latin typeface="+mn-lt"/>
          <a:ea typeface="+mn-ea"/>
          <a:cs typeface="+mn-cs"/>
        </a:defRPr>
      </a:lvl8pPr>
      <a:lvl9pPr marL="3962281" algn="l" defTabSz="990571" rtl="0" eaLnBrk="1" latinLnBrk="0" hangingPunct="1">
        <a:defRPr sz="19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474">
          <p15:clr>
            <a:srgbClr val="F26B43"/>
          </p15:clr>
        </p15:guide>
        <p15:guide id="2" orient="horz" pos="2381">
          <p15:clr>
            <a:srgbClr val="F26B43"/>
          </p15:clr>
        </p15:guide>
        <p15:guide id="3" orient="horz" pos="4431">
          <p15:clr>
            <a:srgbClr val="F26B43"/>
          </p15:clr>
        </p15:guide>
        <p15:guide id="4" pos="273">
          <p15:clr>
            <a:srgbClr val="F26B43"/>
          </p15:clr>
        </p15:guide>
        <p15:guide id="5" pos="6461">
          <p15:clr>
            <a:srgbClr val="F26B43"/>
          </p15:clr>
        </p15:guide>
        <p15:guide id="6" orient="horz" pos="1180">
          <p15:clr>
            <a:srgbClr val="F26B43"/>
          </p15:clr>
        </p15:guide>
        <p15:guide id="7" orient="horz" pos="220">
          <p15:clr>
            <a:srgbClr val="F26B43"/>
          </p15:clr>
        </p15:guide>
        <p15:guide id="8" orient="horz" pos="4497">
          <p15:clr>
            <a:srgbClr val="F26B43"/>
          </p15:clr>
        </p15:guide>
        <p15:guide id="9" pos="4361">
          <p15:clr>
            <a:srgbClr val="F26B43"/>
          </p15:clr>
        </p15:guide>
        <p15:guide id="10" orient="horz" pos="260">
          <p15:clr>
            <a:srgbClr val="F26B43"/>
          </p15:clr>
        </p15:guide>
        <p15:guide id="11" pos="1210">
          <p15:clr>
            <a:srgbClr val="F26B43"/>
          </p15:clr>
        </p15:guide>
        <p15:guide id="12" pos="1323">
          <p15:clr>
            <a:srgbClr val="F26B43"/>
          </p15:clr>
        </p15:guide>
        <p15:guide id="13" pos="2260">
          <p15:clr>
            <a:srgbClr val="F26B43"/>
          </p15:clr>
        </p15:guide>
        <p15:guide id="14" pos="2373">
          <p15:clr>
            <a:srgbClr val="F26B43"/>
          </p15:clr>
        </p15:guide>
        <p15:guide id="15" pos="5410">
          <p15:clr>
            <a:srgbClr val="F26B43"/>
          </p15:clr>
        </p15:guide>
        <p15:guide id="16" pos="3306">
          <p15:clr>
            <a:srgbClr val="F26B43"/>
          </p15:clr>
        </p15:guide>
        <p15:guide id="17" pos="3424">
          <p15:clr>
            <a:srgbClr val="F26B43"/>
          </p15:clr>
        </p15:guide>
        <p15:guide id="18" pos="3368">
          <p15:clr>
            <a:srgbClr val="F26B43"/>
          </p15:clr>
        </p15:guide>
        <p15:guide id="19" pos="5525">
          <p15:clr>
            <a:srgbClr val="F26B43"/>
          </p15:clr>
        </p15:guide>
        <p15:guide id="20" orient="horz" pos="1157">
          <p15:clr>
            <a:srgbClr val="F26B43"/>
          </p15:clr>
        </p15:guide>
        <p15:guide id="21" orient="horz" pos="70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1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20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2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5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456.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45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5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45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454.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09.xml"/></Relationships>
</file>

<file path=ppt/slides/_rels/slide20.xml.rels><?xml version="1.0" encoding="UTF-8" standalone="yes"?>
<Relationships xmlns="http://schemas.openxmlformats.org/package/2006/relationships"><Relationship Id="rId3" Type="http://schemas.openxmlformats.org/officeDocument/2006/relationships/hyperlink" Target="http://inet.deloitte.com.cn/about_dtt/pages/aboutthefirm.aspx" TargetMode="External"/><Relationship Id="rId7" Type="http://schemas.openxmlformats.org/officeDocument/2006/relationships/hyperlink" Target="www2.deloitte.com/cn/en/social-media" TargetMode="External"/><Relationship Id="rId2" Type="http://schemas.openxmlformats.org/officeDocument/2006/relationships/notesSlide" Target="../notesSlides/notesSlide20.xml"/><Relationship Id="rId1" Type="http://schemas.openxmlformats.org/officeDocument/2006/relationships/slideLayout" Target="../slideLayouts/slideLayout212.xml"/><Relationship Id="rId6" Type="http://schemas.openxmlformats.org/officeDocument/2006/relationships/hyperlink" Target="http://twitter.com/Deloitte" TargetMode="External"/><Relationship Id="rId5" Type="http://schemas.openxmlformats.org/officeDocument/2006/relationships/hyperlink" Target="http://www.linkedin.com/groups?home=&amp;gid=45218" TargetMode="External"/><Relationship Id="rId4" Type="http://schemas.openxmlformats.org/officeDocument/2006/relationships/hyperlink" Target="https://www.facebook.com/deloitt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7.xml"/></Relationships>
</file>

<file path=ppt/slides/_rels/slide4.xml.rels><?xml version="1.0" encoding="UTF-8" standalone="yes"?>
<Relationships xmlns="http://schemas.openxmlformats.org/package/2006/relationships"><Relationship Id="rId8" Type="http://schemas.openxmlformats.org/officeDocument/2006/relationships/hyperlink" Target="https://www.morganstanley.com/sustainableinvesting/pdf/sustainable-reality.pdf" TargetMode="External"/><Relationship Id="rId3" Type="http://schemas.openxmlformats.org/officeDocument/2006/relationships/slideLayout" Target="../slideLayouts/slideLayout202.xml"/><Relationship Id="rId7" Type="http://schemas.openxmlformats.org/officeDocument/2006/relationships/hyperlink" Target="https://www.tandfonline.com/doi/full/10.1080/20430795.2015.1118917?scroll=top&amp;needAccess=true&amp;" TargetMode="Externa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hyperlink" Target="https://yoursri.com/news/arabesque-partners-and-oxford-university-update-sustainability-meta-study" TargetMode="External"/><Relationship Id="rId5" Type="http://schemas.openxmlformats.org/officeDocument/2006/relationships/hyperlink" Target="https://hbswk.hbs.edu/item/the-impact-of-corporate-sustainability-on-organizational-process-and-performance"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0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2.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453.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44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02.xml"/><Relationship Id="rId5" Type="http://schemas.openxmlformats.org/officeDocument/2006/relationships/image" Target="../media/image14.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3479" t="6753" r="26236" b="5180"/>
          <a:stretch/>
        </p:blipFill>
        <p:spPr>
          <a:xfrm>
            <a:off x="3104390" y="798621"/>
            <a:ext cx="4739488" cy="4640936"/>
          </a:xfrm>
          <a:prstGeom prst="ellipse">
            <a:avLst/>
          </a:prstGeom>
        </p:spPr>
      </p:pic>
      <p:sp>
        <p:nvSpPr>
          <p:cNvPr id="14" name="Title 1"/>
          <p:cNvSpPr>
            <a:spLocks noGrp="1"/>
          </p:cNvSpPr>
          <p:nvPr>
            <p:ph type="ctrTitle"/>
          </p:nvPr>
        </p:nvSpPr>
        <p:spPr>
          <a:xfrm>
            <a:off x="416773" y="5719107"/>
            <a:ext cx="9308099" cy="525320"/>
          </a:xfrm>
        </p:spPr>
        <p:txBody>
          <a:bodyPr/>
          <a:lstStyle/>
          <a:p>
            <a:r>
              <a:rPr lang="en-US" dirty="0" smtClean="0"/>
              <a:t>Green finance and climate change – risks and opportunities</a:t>
            </a:r>
            <a:endParaRPr lang="en-GB" dirty="0"/>
          </a:p>
        </p:txBody>
      </p:sp>
      <p:sp>
        <p:nvSpPr>
          <p:cNvPr id="15" name="Subtitle 2"/>
          <p:cNvSpPr>
            <a:spLocks noGrp="1"/>
          </p:cNvSpPr>
          <p:nvPr>
            <p:ph type="subTitle" idx="1"/>
          </p:nvPr>
        </p:nvSpPr>
        <p:spPr>
          <a:xfrm>
            <a:off x="403125" y="6327921"/>
            <a:ext cx="8844418" cy="559099"/>
          </a:xfrm>
        </p:spPr>
        <p:txBody>
          <a:bodyPr/>
          <a:lstStyle/>
          <a:p>
            <a:r>
              <a:rPr lang="en-GB" dirty="0" smtClean="0"/>
              <a:t>Hannah Routh, Partner, Deloitte China</a:t>
            </a:r>
          </a:p>
          <a:p>
            <a:r>
              <a:rPr lang="en-US" dirty="0" smtClean="0"/>
              <a:t>VP and Special Adviser, Hong Kong Green Finance Association</a:t>
            </a:r>
            <a:endParaRPr lang="en-GB" dirty="0"/>
          </a:p>
          <a:p>
            <a:endParaRPr lang="en-GB" dirty="0"/>
          </a:p>
        </p:txBody>
      </p:sp>
      <p:sp>
        <p:nvSpPr>
          <p:cNvPr id="16" name="Text Placeholder 4"/>
          <p:cNvSpPr>
            <a:spLocks noGrp="1"/>
          </p:cNvSpPr>
          <p:nvPr>
            <p:ph type="body" sz="quarter" idx="14"/>
          </p:nvPr>
        </p:nvSpPr>
        <p:spPr>
          <a:xfrm>
            <a:off x="416773" y="6944171"/>
            <a:ext cx="7605958" cy="409130"/>
          </a:xfrm>
        </p:spPr>
        <p:txBody>
          <a:bodyPr/>
          <a:lstStyle/>
          <a:p>
            <a:r>
              <a:rPr lang="en-GB" dirty="0" smtClean="0"/>
              <a:t>Deloitte Sustainability &amp; Climate Change | April 2019</a:t>
            </a:r>
          </a:p>
          <a:p>
            <a:r>
              <a:rPr lang="zh-CN" altLang="en-US" dirty="0"/>
              <a:t>德勤可持续发展与气候变化 </a:t>
            </a:r>
            <a:r>
              <a:rPr lang="en-GB" dirty="0"/>
              <a:t>| </a:t>
            </a:r>
            <a:r>
              <a:rPr lang="en-US" altLang="zh-TW" dirty="0" smtClean="0"/>
              <a:t>2019</a:t>
            </a:r>
            <a:r>
              <a:rPr lang="zh-TW" altLang="en-US" dirty="0" smtClean="0"/>
              <a:t>年</a:t>
            </a:r>
            <a:r>
              <a:rPr lang="en-US" altLang="zh-TW" dirty="0"/>
              <a:t>9</a:t>
            </a:r>
            <a:r>
              <a:rPr lang="zh-TW" altLang="en-US" dirty="0" smtClean="0"/>
              <a:t>月</a:t>
            </a:r>
            <a:endParaRPr lang="en-GB" dirty="0"/>
          </a:p>
        </p:txBody>
      </p:sp>
    </p:spTree>
    <p:extLst>
      <p:ext uri="{BB962C8B-B14F-4D97-AF65-F5344CB8AC3E}">
        <p14:creationId xmlns:p14="http://schemas.microsoft.com/office/powerpoint/2010/main" val="158208878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Financial Services Development Council (FSDC) publication</a:t>
            </a:r>
            <a:br>
              <a:rPr lang="en-US" dirty="0" smtClean="0"/>
            </a:br>
            <a:r>
              <a:rPr lang="en-US" i="1" dirty="0" smtClean="0"/>
              <a:t>ESG Strategy for Hong Kong</a:t>
            </a:r>
            <a:endParaRPr lang="en-US" i="1" dirty="0"/>
          </a:p>
        </p:txBody>
      </p:sp>
      <p:pic>
        <p:nvPicPr>
          <p:cNvPr id="4" name="Picture 3"/>
          <p:cNvPicPr>
            <a:picLocks noChangeAspect="1"/>
          </p:cNvPicPr>
          <p:nvPr/>
        </p:nvPicPr>
        <p:blipFill>
          <a:blip r:embed="rId3"/>
          <a:stretch>
            <a:fillRect/>
          </a:stretch>
        </p:blipFill>
        <p:spPr>
          <a:xfrm>
            <a:off x="753724" y="1651991"/>
            <a:ext cx="3522600" cy="4982201"/>
          </a:xfrm>
          <a:prstGeom prst="rect">
            <a:avLst/>
          </a:prstGeom>
          <a:ln>
            <a:solidFill>
              <a:schemeClr val="tx2"/>
            </a:solidFill>
          </a:ln>
        </p:spPr>
      </p:pic>
      <p:sp>
        <p:nvSpPr>
          <p:cNvPr id="6" name="TextBox 5"/>
          <p:cNvSpPr txBox="1"/>
          <p:nvPr/>
        </p:nvSpPr>
        <p:spPr>
          <a:xfrm>
            <a:off x="5173096" y="2111856"/>
            <a:ext cx="3951451" cy="4078039"/>
          </a:xfrm>
          <a:prstGeom prst="rect">
            <a:avLst/>
          </a:prstGeom>
          <a:noFill/>
        </p:spPr>
        <p:txBody>
          <a:bodyPr vert="horz" wrap="square" lIns="0" tIns="0" rIns="0" bIns="0" rtlCol="0">
            <a:spAutoFit/>
          </a:bodyPr>
          <a:lstStyle/>
          <a:p>
            <a:pPr>
              <a:spcBef>
                <a:spcPts val="600"/>
              </a:spcBef>
              <a:buSzPct val="100000"/>
            </a:pPr>
            <a:r>
              <a:rPr lang="en-US" sz="1600" b="1" i="1" dirty="0" smtClean="0"/>
              <a:t>Key Recommendations:</a:t>
            </a:r>
          </a:p>
          <a:p>
            <a:pPr marL="285750" indent="-285750">
              <a:spcBef>
                <a:spcPts val="600"/>
              </a:spcBef>
              <a:buSzPct val="100000"/>
              <a:buFont typeface="Arial" panose="020B0604020202020204" pitchFamily="34" charset="0"/>
              <a:buChar char="•"/>
            </a:pPr>
            <a:r>
              <a:rPr lang="en-US" sz="1600" dirty="0" smtClean="0"/>
              <a:t>Government leadership on ESG integration</a:t>
            </a:r>
          </a:p>
          <a:p>
            <a:pPr marL="285750" indent="-285750">
              <a:spcBef>
                <a:spcPts val="600"/>
              </a:spcBef>
              <a:buSzPct val="100000"/>
              <a:buFont typeface="Arial" panose="020B0604020202020204" pitchFamily="34" charset="0"/>
              <a:buChar char="•"/>
            </a:pPr>
            <a:r>
              <a:rPr lang="en-US" sz="1600" dirty="0" smtClean="0"/>
              <a:t>Hong Kong Monetary Authority – ESG requirements for external managers</a:t>
            </a:r>
          </a:p>
          <a:p>
            <a:pPr marL="285750" indent="-285750">
              <a:spcBef>
                <a:spcPts val="600"/>
              </a:spcBef>
              <a:buSzPct val="100000"/>
              <a:buFont typeface="Arial" panose="020B0604020202020204" pitchFamily="34" charset="0"/>
              <a:buChar char="•"/>
            </a:pPr>
            <a:r>
              <a:rPr lang="en-US" sz="1600" dirty="0" smtClean="0"/>
              <a:t>Mandatory Provident Fund Schemes Authority to incorporate ESG standards</a:t>
            </a:r>
          </a:p>
          <a:p>
            <a:pPr marL="285750" indent="-285750">
              <a:spcBef>
                <a:spcPts val="600"/>
              </a:spcBef>
              <a:buSzPct val="100000"/>
              <a:buFont typeface="Arial" panose="020B0604020202020204" pitchFamily="34" charset="0"/>
              <a:buChar char="•"/>
            </a:pPr>
            <a:r>
              <a:rPr lang="en-US" sz="1600" dirty="0" smtClean="0"/>
              <a:t>Securities and Futures Commission to strengthen emphasis on ESG</a:t>
            </a:r>
          </a:p>
          <a:p>
            <a:pPr marL="285750" indent="-285750">
              <a:spcBef>
                <a:spcPts val="600"/>
              </a:spcBef>
              <a:buSzPct val="100000"/>
              <a:buFont typeface="Arial" panose="020B0604020202020204" pitchFamily="34" charset="0"/>
              <a:buChar char="•"/>
            </a:pPr>
            <a:r>
              <a:rPr lang="en-US" sz="1600" dirty="0" smtClean="0"/>
              <a:t>Hong Kong Stock Exchange to strengthen emphasis for both listing applicants and listed companies</a:t>
            </a:r>
          </a:p>
        </p:txBody>
      </p:sp>
    </p:spTree>
    <p:extLst>
      <p:ext uri="{BB962C8B-B14F-4D97-AF65-F5344CB8AC3E}">
        <p14:creationId xmlns:p14="http://schemas.microsoft.com/office/powerpoint/2010/main" val="289278270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82416" y="2292042"/>
            <a:ext cx="6320111" cy="477721"/>
          </a:xfrm>
        </p:spPr>
        <p:txBody>
          <a:bodyPr anchor="t" anchorCtr="0"/>
          <a:lstStyle/>
          <a:p>
            <a:r>
              <a:rPr lang="en-US" sz="2800" b="0" dirty="0" smtClean="0">
                <a:cs typeface="Calibri Light" panose="020F0302020204030204" pitchFamily="34" charset="0"/>
              </a:rPr>
              <a:t>Climate Change Risk</a:t>
            </a:r>
            <a:endParaRPr lang="en-US" sz="2800" b="0" dirty="0">
              <a:cs typeface="Calibri Light" panose="020F0302020204030204" pitchFamily="34" charset="0"/>
            </a:endParaRPr>
          </a:p>
        </p:txBody>
      </p:sp>
    </p:spTree>
    <p:extLst>
      <p:ext uri="{BB962C8B-B14F-4D97-AF65-F5344CB8AC3E}">
        <p14:creationId xmlns:p14="http://schemas.microsoft.com/office/powerpoint/2010/main" val="283643537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00301" y="781187"/>
            <a:ext cx="7435670" cy="0"/>
          </a:xfrm>
          <a:prstGeom prst="line">
            <a:avLst/>
          </a:prstGeom>
          <a:ln>
            <a:solidFill>
              <a:srgbClr val="00AAD7"/>
            </a:solidFill>
          </a:ln>
          <a:effectLst/>
        </p:spPr>
        <p:style>
          <a:lnRef idx="2">
            <a:schemeClr val="accent1"/>
          </a:lnRef>
          <a:fillRef idx="0">
            <a:schemeClr val="accent1"/>
          </a:fillRef>
          <a:effectRef idx="1">
            <a:schemeClr val="accent1"/>
          </a:effectRef>
          <a:fontRef idx="minor">
            <a:schemeClr val="tx1"/>
          </a:fontRef>
        </p:style>
      </p:cxnSp>
      <p:sp>
        <p:nvSpPr>
          <p:cNvPr id="8" name="Text Placeholder 2"/>
          <p:cNvSpPr txBox="1">
            <a:spLocks/>
          </p:cNvSpPr>
          <p:nvPr/>
        </p:nvSpPr>
        <p:spPr>
          <a:xfrm>
            <a:off x="600301" y="362741"/>
            <a:ext cx="7779491" cy="404467"/>
          </a:xfrm>
          <a:prstGeom prst="rect">
            <a:avLst/>
          </a:prstGeom>
        </p:spPr>
        <p:txBody>
          <a:bodyPr lIns="56129" tIns="28065" rIns="56129" bIns="28065"/>
          <a:lstStyle>
            <a:lvl1pPr marL="0" indent="0" algn="l" defTabSz="320027" rtl="0" eaLnBrk="1" latinLnBrk="0" hangingPunct="1">
              <a:spcBef>
                <a:spcPct val="20000"/>
              </a:spcBef>
              <a:buFont typeface="Arial"/>
              <a:buNone/>
              <a:defRPr lang="en-US" sz="3100" b="1" kern="1200" dirty="0">
                <a:solidFill>
                  <a:srgbClr val="006699"/>
                </a:solidFill>
                <a:latin typeface="Open Sans"/>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r>
              <a:rPr lang="en-US" sz="2456" cap="small" dirty="0" smtClean="0">
                <a:solidFill>
                  <a:srgbClr val="073674"/>
                </a:solidFill>
                <a:latin typeface="Calibri"/>
              </a:rPr>
              <a:t>Climate Change – the greatest risk facing the world? </a:t>
            </a:r>
            <a:endParaRPr lang="en-US" sz="2456" cap="small" dirty="0">
              <a:solidFill>
                <a:srgbClr val="073674"/>
              </a:solidFill>
              <a:latin typeface="Calibri"/>
            </a:endParaRPr>
          </a:p>
        </p:txBody>
      </p:sp>
      <p:sp>
        <p:nvSpPr>
          <p:cNvPr id="3" name="Rectangle 2"/>
          <p:cNvSpPr/>
          <p:nvPr/>
        </p:nvSpPr>
        <p:spPr>
          <a:xfrm>
            <a:off x="6217798" y="1350986"/>
            <a:ext cx="146376" cy="1600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0928"/>
            <a:r>
              <a:rPr lang="en-US" sz="1052" dirty="0">
                <a:solidFill>
                  <a:prstClr val="black"/>
                </a:solidFill>
                <a:latin typeface="Calibri"/>
              </a:rPr>
              <a:t>*</a:t>
            </a:r>
          </a:p>
        </p:txBody>
      </p:sp>
      <p:pic>
        <p:nvPicPr>
          <p:cNvPr id="11" name="Picture 10"/>
          <p:cNvPicPr>
            <a:picLocks noChangeAspect="1"/>
          </p:cNvPicPr>
          <p:nvPr/>
        </p:nvPicPr>
        <p:blipFill>
          <a:blip r:embed="rId3"/>
          <a:stretch>
            <a:fillRect/>
          </a:stretch>
        </p:blipFill>
        <p:spPr>
          <a:xfrm>
            <a:off x="391355" y="1230168"/>
            <a:ext cx="4652662" cy="4946796"/>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2254823147"/>
              </p:ext>
            </p:extLst>
          </p:nvPr>
        </p:nvGraphicFramePr>
        <p:xfrm>
          <a:off x="5184255" y="1706159"/>
          <a:ext cx="2359837" cy="4183380"/>
        </p:xfrm>
        <a:graphic>
          <a:graphicData uri="http://schemas.openxmlformats.org/drawingml/2006/table">
            <a:tbl>
              <a:tblPr firstRow="1" bandRow="1">
                <a:tableStyleId>{2D5ABB26-0587-4C30-8999-92F81FD0307C}</a:tableStyleId>
              </a:tblPr>
              <a:tblGrid>
                <a:gridCol w="2359837">
                  <a:extLst>
                    <a:ext uri="{9D8B030D-6E8A-4147-A177-3AD203B41FA5}">
                      <a16:colId xmlns:a16="http://schemas.microsoft.com/office/drawing/2014/main" val="253434925"/>
                    </a:ext>
                  </a:extLst>
                </a:gridCol>
              </a:tblGrid>
              <a:tr h="365760">
                <a:tc>
                  <a:txBody>
                    <a:bodyPr/>
                    <a:lstStyle/>
                    <a:p>
                      <a:pPr algn="ctr"/>
                      <a:r>
                        <a:rPr lang="en-US" sz="1200" dirty="0" smtClean="0">
                          <a:solidFill>
                            <a:schemeClr val="bg1"/>
                          </a:solidFill>
                        </a:rPr>
                        <a:t>Top 10 risks in terms of </a:t>
                      </a:r>
                      <a:r>
                        <a:rPr lang="en-US" sz="1200" b="1" dirty="0" smtClean="0">
                          <a:solidFill>
                            <a:schemeClr val="bg1"/>
                          </a:solidFill>
                        </a:rPr>
                        <a:t>Likelihood</a:t>
                      </a:r>
                      <a:endParaRPr lang="en-US" sz="1200" b="1" dirty="0">
                        <a:solidFill>
                          <a:schemeClr val="bg1"/>
                        </a:solidFill>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solidFill>
                      <a:schemeClr val="accent6"/>
                    </a:solidFill>
                  </a:tcPr>
                </a:tc>
                <a:extLst>
                  <a:ext uri="{0D108BD9-81ED-4DB2-BD59-A6C34878D82A}">
                    <a16:rowId xmlns:a16="http://schemas.microsoft.com/office/drawing/2014/main" val="112963767"/>
                  </a:ext>
                </a:extLst>
              </a:tr>
              <a:tr h="3657600">
                <a:tc>
                  <a:txBody>
                    <a:bodyPr/>
                    <a:lstStyle/>
                    <a:p>
                      <a:pPr marL="342900" indent="-342900">
                        <a:lnSpc>
                          <a:spcPct val="100000"/>
                        </a:lnSpc>
                        <a:spcBef>
                          <a:spcPts val="0"/>
                        </a:spcBef>
                        <a:spcAft>
                          <a:spcPts val="300"/>
                        </a:spcAft>
                        <a:buFont typeface="+mj-lt"/>
                        <a:buAutoNum type="arabicPeriod"/>
                      </a:pPr>
                      <a:r>
                        <a:rPr lang="en-US" sz="1200" dirty="0" smtClean="0">
                          <a:solidFill>
                            <a:schemeClr val="accent2"/>
                          </a:solidFill>
                        </a:rPr>
                        <a:t>Extreme weather</a:t>
                      </a:r>
                      <a:r>
                        <a:rPr lang="en-US" sz="1200" baseline="0" dirty="0" smtClean="0">
                          <a:solidFill>
                            <a:schemeClr val="accent2"/>
                          </a:solidFill>
                        </a:rPr>
                        <a:t> events</a:t>
                      </a:r>
                    </a:p>
                    <a:p>
                      <a:pPr marL="342900" marR="0" lvl="0" indent="-342900" algn="l" defTabSz="1219170" rtl="0" eaLnBrk="1" fontAlgn="auto" latinLnBrk="0" hangingPunct="1">
                        <a:lnSpc>
                          <a:spcPct val="100000"/>
                        </a:lnSpc>
                        <a:spcBef>
                          <a:spcPts val="0"/>
                        </a:spcBef>
                        <a:spcAft>
                          <a:spcPts val="300"/>
                        </a:spcAft>
                        <a:buClrTx/>
                        <a:buSzTx/>
                        <a:buFont typeface="+mj-lt"/>
                        <a:buAutoNum type="arabicPeriod"/>
                        <a:tabLst/>
                        <a:defRPr/>
                      </a:pPr>
                      <a:r>
                        <a:rPr lang="en-US" sz="1200" dirty="0" smtClean="0">
                          <a:solidFill>
                            <a:schemeClr val="accent2"/>
                          </a:solidFill>
                        </a:rPr>
                        <a:t>Failure of climate-change</a:t>
                      </a:r>
                      <a:r>
                        <a:rPr lang="en-US" sz="1200" baseline="0" dirty="0" smtClean="0">
                          <a:solidFill>
                            <a:schemeClr val="accent2"/>
                          </a:solidFill>
                        </a:rPr>
                        <a:t> mitigation and adaptation</a:t>
                      </a:r>
                    </a:p>
                    <a:p>
                      <a:pPr marL="342900" indent="-342900">
                        <a:lnSpc>
                          <a:spcPct val="100000"/>
                        </a:lnSpc>
                        <a:spcBef>
                          <a:spcPts val="0"/>
                        </a:spcBef>
                        <a:spcAft>
                          <a:spcPts val="300"/>
                        </a:spcAft>
                        <a:buFont typeface="+mj-lt"/>
                        <a:buAutoNum type="arabicPeriod"/>
                      </a:pPr>
                      <a:r>
                        <a:rPr lang="en-US" sz="1200" baseline="0" dirty="0" smtClean="0">
                          <a:solidFill>
                            <a:schemeClr val="accent2"/>
                          </a:solidFill>
                        </a:rPr>
                        <a:t>Natural disasters</a:t>
                      </a:r>
                    </a:p>
                    <a:p>
                      <a:pPr marL="342900" indent="-342900">
                        <a:lnSpc>
                          <a:spcPct val="100000"/>
                        </a:lnSpc>
                        <a:spcBef>
                          <a:spcPts val="0"/>
                        </a:spcBef>
                        <a:spcAft>
                          <a:spcPts val="300"/>
                        </a:spcAft>
                        <a:buFont typeface="+mj-lt"/>
                        <a:buAutoNum type="arabicPeriod"/>
                      </a:pPr>
                      <a:r>
                        <a:rPr lang="en-US" sz="1200" baseline="0" dirty="0" smtClean="0">
                          <a:solidFill>
                            <a:schemeClr val="accent4"/>
                          </a:solidFill>
                        </a:rPr>
                        <a:t>Data fraud or theft</a:t>
                      </a:r>
                    </a:p>
                    <a:p>
                      <a:pPr marL="342900" marR="0" lvl="0" indent="-342900" algn="l" defTabSz="1219170" rtl="0" eaLnBrk="1" fontAlgn="auto" latinLnBrk="0" hangingPunct="1">
                        <a:lnSpc>
                          <a:spcPct val="100000"/>
                        </a:lnSpc>
                        <a:spcBef>
                          <a:spcPts val="0"/>
                        </a:spcBef>
                        <a:spcAft>
                          <a:spcPts val="300"/>
                        </a:spcAft>
                        <a:buClrTx/>
                        <a:buSzTx/>
                        <a:buFont typeface="+mj-lt"/>
                        <a:buAutoNum type="arabicPeriod"/>
                        <a:tabLst/>
                        <a:defRPr/>
                      </a:pPr>
                      <a:r>
                        <a:rPr lang="en-US" sz="1200" baseline="0" dirty="0" smtClean="0">
                          <a:solidFill>
                            <a:schemeClr val="accent4"/>
                          </a:solidFill>
                        </a:rPr>
                        <a:t>Cyberattacks</a:t>
                      </a:r>
                      <a:endParaRPr lang="en-US" sz="1200" dirty="0" smtClean="0">
                        <a:solidFill>
                          <a:schemeClr val="accent1"/>
                        </a:solidFill>
                      </a:endParaRPr>
                    </a:p>
                    <a:p>
                      <a:pPr marL="342900" marR="0" lvl="0" indent="-342900" algn="l" defTabSz="1219170" rtl="0" eaLnBrk="1" fontAlgn="auto" latinLnBrk="0" hangingPunct="1">
                        <a:lnSpc>
                          <a:spcPct val="100000"/>
                        </a:lnSpc>
                        <a:spcBef>
                          <a:spcPts val="0"/>
                        </a:spcBef>
                        <a:spcAft>
                          <a:spcPts val="300"/>
                        </a:spcAft>
                        <a:buClrTx/>
                        <a:buSzTx/>
                        <a:buFont typeface="+mj-lt"/>
                        <a:buAutoNum type="arabicPeriod"/>
                        <a:tabLst/>
                        <a:defRPr/>
                      </a:pPr>
                      <a:r>
                        <a:rPr lang="en-US" sz="1200" dirty="0" smtClean="0">
                          <a:solidFill>
                            <a:schemeClr val="accent2"/>
                          </a:solidFill>
                        </a:rPr>
                        <a:t>Man-made</a:t>
                      </a:r>
                      <a:r>
                        <a:rPr lang="en-US" sz="1200" baseline="0" dirty="0" smtClean="0">
                          <a:solidFill>
                            <a:schemeClr val="accent2"/>
                          </a:solidFill>
                        </a:rPr>
                        <a:t> environmental disasters</a:t>
                      </a:r>
                      <a:endParaRPr lang="en-US" sz="1200" dirty="0" smtClean="0">
                        <a:solidFill>
                          <a:schemeClr val="accent1"/>
                        </a:solidFill>
                      </a:endParaRPr>
                    </a:p>
                    <a:p>
                      <a:pPr marL="342900" marR="0" lvl="0" indent="-342900" algn="l" defTabSz="1219170" rtl="0" eaLnBrk="1" fontAlgn="auto" latinLnBrk="0" hangingPunct="1">
                        <a:lnSpc>
                          <a:spcPct val="100000"/>
                        </a:lnSpc>
                        <a:spcBef>
                          <a:spcPts val="0"/>
                        </a:spcBef>
                        <a:spcAft>
                          <a:spcPts val="300"/>
                        </a:spcAft>
                        <a:buClrTx/>
                        <a:buSzTx/>
                        <a:buFont typeface="+mj-lt"/>
                        <a:buAutoNum type="arabicPeriod"/>
                        <a:tabLst/>
                        <a:defRPr/>
                      </a:pPr>
                      <a:r>
                        <a:rPr lang="en-US" sz="1200" dirty="0" smtClean="0">
                          <a:solidFill>
                            <a:schemeClr val="accent1"/>
                          </a:solidFill>
                        </a:rPr>
                        <a:t>Large-scale</a:t>
                      </a:r>
                      <a:r>
                        <a:rPr lang="en-US" sz="1200" baseline="0" dirty="0" smtClean="0">
                          <a:solidFill>
                            <a:schemeClr val="accent1"/>
                          </a:solidFill>
                        </a:rPr>
                        <a:t> involuntary migration</a:t>
                      </a:r>
                      <a:endParaRPr lang="en-US" sz="1200" dirty="0" smtClean="0">
                        <a:solidFill>
                          <a:schemeClr val="accent1"/>
                        </a:solidFill>
                      </a:endParaRPr>
                    </a:p>
                    <a:p>
                      <a:pPr marL="342900" marR="0" lvl="0" indent="-342900" algn="l" defTabSz="1219170" rtl="0" eaLnBrk="1" fontAlgn="auto" latinLnBrk="0" hangingPunct="1">
                        <a:lnSpc>
                          <a:spcPct val="100000"/>
                        </a:lnSpc>
                        <a:spcBef>
                          <a:spcPts val="0"/>
                        </a:spcBef>
                        <a:spcAft>
                          <a:spcPts val="300"/>
                        </a:spcAft>
                        <a:buClrTx/>
                        <a:buSzTx/>
                        <a:buFont typeface="+mj-lt"/>
                        <a:buAutoNum type="arabicPeriod"/>
                        <a:tabLst/>
                        <a:defRPr/>
                      </a:pPr>
                      <a:r>
                        <a:rPr lang="en-US" sz="1200" dirty="0" smtClean="0">
                          <a:solidFill>
                            <a:schemeClr val="accent2"/>
                          </a:solidFill>
                        </a:rPr>
                        <a:t>Biodiversity loss and ecosystem collapse</a:t>
                      </a:r>
                      <a:endParaRPr lang="en-US" sz="1200" dirty="0" smtClean="0">
                        <a:solidFill>
                          <a:schemeClr val="accent3"/>
                        </a:solidFill>
                      </a:endParaRPr>
                    </a:p>
                    <a:p>
                      <a:pPr marL="342900" marR="0" lvl="0" indent="-342900" algn="l" defTabSz="1219170" rtl="0" eaLnBrk="1" fontAlgn="auto" latinLnBrk="0" hangingPunct="1">
                        <a:lnSpc>
                          <a:spcPct val="100000"/>
                        </a:lnSpc>
                        <a:spcBef>
                          <a:spcPts val="0"/>
                        </a:spcBef>
                        <a:spcAft>
                          <a:spcPts val="300"/>
                        </a:spcAft>
                        <a:buClrTx/>
                        <a:buSzTx/>
                        <a:buFont typeface="+mj-lt"/>
                        <a:buAutoNum type="arabicPeriod"/>
                        <a:tabLst/>
                        <a:defRPr/>
                      </a:pPr>
                      <a:r>
                        <a:rPr lang="en-US" sz="1200" baseline="0" dirty="0" smtClean="0">
                          <a:solidFill>
                            <a:schemeClr val="accent1"/>
                          </a:solidFill>
                        </a:rPr>
                        <a:t>Water crises</a:t>
                      </a:r>
                    </a:p>
                    <a:p>
                      <a:pPr marL="342900" marR="0" lvl="0" indent="-342900" algn="l" defTabSz="1219170" rtl="0" eaLnBrk="1" fontAlgn="auto" latinLnBrk="0" hangingPunct="1">
                        <a:lnSpc>
                          <a:spcPct val="100000"/>
                        </a:lnSpc>
                        <a:spcBef>
                          <a:spcPts val="0"/>
                        </a:spcBef>
                        <a:spcAft>
                          <a:spcPts val="300"/>
                        </a:spcAft>
                        <a:buClrTx/>
                        <a:buSzTx/>
                        <a:buFont typeface="+mj-lt"/>
                        <a:buAutoNum type="arabicPeriod"/>
                        <a:tabLst/>
                        <a:defRPr/>
                      </a:pPr>
                      <a:r>
                        <a:rPr lang="en-US" sz="1200" dirty="0" smtClean="0">
                          <a:solidFill>
                            <a:schemeClr val="accent5"/>
                          </a:solidFill>
                        </a:rPr>
                        <a:t>Asset bubbles in a major</a:t>
                      </a:r>
                      <a:r>
                        <a:rPr lang="en-US" sz="1200" baseline="0" dirty="0" smtClean="0">
                          <a:solidFill>
                            <a:schemeClr val="accent5"/>
                          </a:solidFill>
                        </a:rPr>
                        <a:t> economy</a:t>
                      </a:r>
                      <a:endParaRPr lang="en-US" sz="1200" dirty="0" smtClean="0">
                        <a:solidFill>
                          <a:schemeClr val="accent5"/>
                        </a:solidFill>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tcPr>
                </a:tc>
                <a:extLst>
                  <a:ext uri="{0D108BD9-81ED-4DB2-BD59-A6C34878D82A}">
                    <a16:rowId xmlns:a16="http://schemas.microsoft.com/office/drawing/2014/main" val="1288176628"/>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596613649"/>
              </p:ext>
            </p:extLst>
          </p:nvPr>
        </p:nvGraphicFramePr>
        <p:xfrm>
          <a:off x="7625626" y="1697568"/>
          <a:ext cx="2410170" cy="4183380"/>
        </p:xfrm>
        <a:graphic>
          <a:graphicData uri="http://schemas.openxmlformats.org/drawingml/2006/table">
            <a:tbl>
              <a:tblPr firstRow="1" bandRow="1">
                <a:tableStyleId>{2D5ABB26-0587-4C30-8999-92F81FD0307C}</a:tableStyleId>
              </a:tblPr>
              <a:tblGrid>
                <a:gridCol w="2410170">
                  <a:extLst>
                    <a:ext uri="{9D8B030D-6E8A-4147-A177-3AD203B41FA5}">
                      <a16:colId xmlns:a16="http://schemas.microsoft.com/office/drawing/2014/main" val="3605846627"/>
                    </a:ext>
                  </a:extLst>
                </a:gridCol>
              </a:tblGrid>
              <a:tr h="457200">
                <a:tc>
                  <a:txBody>
                    <a:bodyPr/>
                    <a:lstStyle/>
                    <a:p>
                      <a:pPr algn="ctr"/>
                      <a:r>
                        <a:rPr lang="en-US" sz="1200" dirty="0" smtClean="0">
                          <a:solidFill>
                            <a:schemeClr val="bg1"/>
                          </a:solidFill>
                        </a:rPr>
                        <a:t>Top 10 risks in terms of </a:t>
                      </a:r>
                      <a:r>
                        <a:rPr lang="en-US" sz="1200" b="1" dirty="0" smtClean="0">
                          <a:solidFill>
                            <a:schemeClr val="bg1"/>
                          </a:solidFill>
                        </a:rPr>
                        <a:t>Impact</a:t>
                      </a:r>
                      <a:endParaRPr lang="en-US" sz="1200" b="1" dirty="0">
                        <a:solidFill>
                          <a:schemeClr val="bg1"/>
                        </a:solidFill>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solidFill>
                      <a:schemeClr val="accent6"/>
                    </a:solidFill>
                  </a:tcPr>
                </a:tc>
                <a:extLst>
                  <a:ext uri="{0D108BD9-81ED-4DB2-BD59-A6C34878D82A}">
                    <a16:rowId xmlns:a16="http://schemas.microsoft.com/office/drawing/2014/main" val="112963767"/>
                  </a:ext>
                </a:extLst>
              </a:tr>
              <a:tr h="3657600">
                <a:tc>
                  <a:txBody>
                    <a:bodyPr/>
                    <a:lstStyle/>
                    <a:p>
                      <a:pPr marL="342900" indent="-342900">
                        <a:spcAft>
                          <a:spcPts val="300"/>
                        </a:spcAft>
                        <a:buFont typeface="+mj-lt"/>
                        <a:buAutoNum type="arabicPeriod"/>
                      </a:pPr>
                      <a:r>
                        <a:rPr lang="en-US" sz="1200" dirty="0" smtClean="0">
                          <a:solidFill>
                            <a:schemeClr val="accent3"/>
                          </a:solidFill>
                        </a:rPr>
                        <a:t>Weapons of mass destruction</a:t>
                      </a:r>
                    </a:p>
                    <a:p>
                      <a:pPr marL="342900" marR="0" lvl="0" indent="-342900" algn="l" defTabSz="1219170" rtl="0" eaLnBrk="1" fontAlgn="auto" latinLnBrk="0" hangingPunct="1">
                        <a:lnSpc>
                          <a:spcPct val="100000"/>
                        </a:lnSpc>
                        <a:spcBef>
                          <a:spcPts val="0"/>
                        </a:spcBef>
                        <a:spcAft>
                          <a:spcPts val="300"/>
                        </a:spcAft>
                        <a:buClrTx/>
                        <a:buSzTx/>
                        <a:buFont typeface="+mj-lt"/>
                        <a:buAutoNum type="arabicPeriod"/>
                        <a:tabLst/>
                        <a:defRPr/>
                      </a:pPr>
                      <a:r>
                        <a:rPr lang="en-US" sz="1200" dirty="0" smtClean="0">
                          <a:solidFill>
                            <a:schemeClr val="accent2"/>
                          </a:solidFill>
                        </a:rPr>
                        <a:t>Failure of climate-change</a:t>
                      </a:r>
                      <a:r>
                        <a:rPr lang="en-US" sz="1200" baseline="0" dirty="0" smtClean="0">
                          <a:solidFill>
                            <a:schemeClr val="accent2"/>
                          </a:solidFill>
                        </a:rPr>
                        <a:t> mitigation and adaptation</a:t>
                      </a:r>
                      <a:endParaRPr lang="en-US" sz="1200" dirty="0" smtClean="0">
                        <a:solidFill>
                          <a:schemeClr val="accent2"/>
                        </a:solidFill>
                      </a:endParaRPr>
                    </a:p>
                    <a:p>
                      <a:pPr marL="342900" indent="-342900">
                        <a:spcAft>
                          <a:spcPts val="300"/>
                        </a:spcAft>
                        <a:buFont typeface="+mj-lt"/>
                        <a:buAutoNum type="arabicPeriod"/>
                      </a:pPr>
                      <a:r>
                        <a:rPr lang="en-US" sz="1200" dirty="0" smtClean="0">
                          <a:solidFill>
                            <a:schemeClr val="accent2"/>
                          </a:solidFill>
                        </a:rPr>
                        <a:t>Extreme</a:t>
                      </a:r>
                      <a:r>
                        <a:rPr lang="en-US" sz="1200" baseline="0" dirty="0" smtClean="0">
                          <a:solidFill>
                            <a:schemeClr val="accent2"/>
                          </a:solidFill>
                        </a:rPr>
                        <a:t> weather events</a:t>
                      </a:r>
                    </a:p>
                    <a:p>
                      <a:pPr marL="342900" marR="0" lvl="0" indent="-342900" algn="l" defTabSz="1219170" rtl="0" eaLnBrk="1" fontAlgn="auto" latinLnBrk="0" hangingPunct="1">
                        <a:lnSpc>
                          <a:spcPct val="100000"/>
                        </a:lnSpc>
                        <a:spcBef>
                          <a:spcPts val="0"/>
                        </a:spcBef>
                        <a:spcAft>
                          <a:spcPts val="300"/>
                        </a:spcAft>
                        <a:buClrTx/>
                        <a:buSzTx/>
                        <a:buFont typeface="+mj-lt"/>
                        <a:buAutoNum type="arabicPeriod"/>
                        <a:tabLst/>
                        <a:defRPr/>
                      </a:pPr>
                      <a:r>
                        <a:rPr lang="en-US" sz="1200" baseline="0" dirty="0" smtClean="0">
                          <a:solidFill>
                            <a:schemeClr val="accent1"/>
                          </a:solidFill>
                        </a:rPr>
                        <a:t>Water crises</a:t>
                      </a:r>
                      <a:endParaRPr lang="en-US" sz="1200" baseline="0" dirty="0" smtClean="0">
                        <a:solidFill>
                          <a:schemeClr val="accent2"/>
                        </a:solidFill>
                      </a:endParaRPr>
                    </a:p>
                    <a:p>
                      <a:pPr marL="342900" indent="-342900">
                        <a:spcAft>
                          <a:spcPts val="300"/>
                        </a:spcAft>
                        <a:buFont typeface="+mj-lt"/>
                        <a:buAutoNum type="arabicPeriod"/>
                      </a:pPr>
                      <a:r>
                        <a:rPr lang="en-US" sz="1200" baseline="0" dirty="0" smtClean="0">
                          <a:solidFill>
                            <a:schemeClr val="accent2"/>
                          </a:solidFill>
                        </a:rPr>
                        <a:t>Natural disasters</a:t>
                      </a:r>
                    </a:p>
                    <a:p>
                      <a:pPr marL="342900" marR="0" lvl="0" indent="-342900" algn="l" defTabSz="1219170" rtl="0" eaLnBrk="1" fontAlgn="auto" latinLnBrk="0" hangingPunct="1">
                        <a:lnSpc>
                          <a:spcPct val="100000"/>
                        </a:lnSpc>
                        <a:spcBef>
                          <a:spcPts val="0"/>
                        </a:spcBef>
                        <a:spcAft>
                          <a:spcPts val="300"/>
                        </a:spcAft>
                        <a:buClrTx/>
                        <a:buSzTx/>
                        <a:buFont typeface="+mj-lt"/>
                        <a:buAutoNum type="arabicPeriod"/>
                        <a:tabLst/>
                        <a:defRPr/>
                      </a:pPr>
                      <a:r>
                        <a:rPr lang="en-US" sz="1200" dirty="0" smtClean="0">
                          <a:solidFill>
                            <a:schemeClr val="accent2"/>
                          </a:solidFill>
                        </a:rPr>
                        <a:t>Biodiversity loss and ecosystem collapse</a:t>
                      </a:r>
                    </a:p>
                    <a:p>
                      <a:pPr marL="342900" indent="-342900">
                        <a:spcAft>
                          <a:spcPts val="300"/>
                        </a:spcAft>
                        <a:buFont typeface="+mj-lt"/>
                        <a:buAutoNum type="arabicPeriod"/>
                      </a:pPr>
                      <a:r>
                        <a:rPr lang="en-US" sz="1200" baseline="0" dirty="0" smtClean="0">
                          <a:solidFill>
                            <a:schemeClr val="accent4"/>
                          </a:solidFill>
                        </a:rPr>
                        <a:t>Cyberattacks</a:t>
                      </a:r>
                    </a:p>
                    <a:p>
                      <a:pPr marL="342900" indent="-342900">
                        <a:spcAft>
                          <a:spcPts val="300"/>
                        </a:spcAft>
                        <a:buFont typeface="+mj-lt"/>
                        <a:buAutoNum type="arabicPeriod"/>
                      </a:pPr>
                      <a:r>
                        <a:rPr lang="en-US" sz="1200" baseline="0" dirty="0" smtClean="0">
                          <a:solidFill>
                            <a:schemeClr val="accent4"/>
                          </a:solidFill>
                        </a:rPr>
                        <a:t>Critical information infrastructure breakdown</a:t>
                      </a:r>
                    </a:p>
                    <a:p>
                      <a:pPr marL="342900" marR="0" lvl="0" indent="-342900" algn="l" defTabSz="1219170" rtl="0" eaLnBrk="1" fontAlgn="auto" latinLnBrk="0" hangingPunct="1">
                        <a:lnSpc>
                          <a:spcPct val="100000"/>
                        </a:lnSpc>
                        <a:spcBef>
                          <a:spcPts val="0"/>
                        </a:spcBef>
                        <a:spcAft>
                          <a:spcPts val="300"/>
                        </a:spcAft>
                        <a:buClrTx/>
                        <a:buSzTx/>
                        <a:buFont typeface="+mj-lt"/>
                        <a:buAutoNum type="arabicPeriod"/>
                        <a:tabLst/>
                        <a:defRPr/>
                      </a:pPr>
                      <a:r>
                        <a:rPr lang="en-US" sz="1200" dirty="0" smtClean="0">
                          <a:solidFill>
                            <a:schemeClr val="accent2"/>
                          </a:solidFill>
                        </a:rPr>
                        <a:t>Man-made</a:t>
                      </a:r>
                      <a:r>
                        <a:rPr lang="en-US" sz="1200" baseline="0" dirty="0" smtClean="0">
                          <a:solidFill>
                            <a:schemeClr val="accent2"/>
                          </a:solidFill>
                        </a:rPr>
                        <a:t> environmental disasters</a:t>
                      </a:r>
                      <a:endParaRPr lang="en-US" sz="1200" dirty="0" smtClean="0">
                        <a:solidFill>
                          <a:schemeClr val="accent1"/>
                        </a:solidFill>
                      </a:endParaRPr>
                    </a:p>
                    <a:p>
                      <a:pPr marL="342900" indent="-342900">
                        <a:spcAft>
                          <a:spcPts val="300"/>
                        </a:spcAft>
                        <a:buFont typeface="+mj-lt"/>
                        <a:buAutoNum type="arabicPeriod"/>
                      </a:pPr>
                      <a:r>
                        <a:rPr lang="en-US" sz="1200" baseline="0" dirty="0" smtClean="0">
                          <a:solidFill>
                            <a:schemeClr val="accent1"/>
                          </a:solidFill>
                        </a:rPr>
                        <a:t>Spread of infectious disease</a:t>
                      </a: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tcPr>
                </a:tc>
                <a:extLst>
                  <a:ext uri="{0D108BD9-81ED-4DB2-BD59-A6C34878D82A}">
                    <a16:rowId xmlns:a16="http://schemas.microsoft.com/office/drawing/2014/main" val="1288176628"/>
                  </a:ext>
                </a:extLst>
              </a:tr>
            </a:tbl>
          </a:graphicData>
        </a:graphic>
      </p:graphicFrame>
      <p:sp>
        <p:nvSpPr>
          <p:cNvPr id="14" name="Rectangle 13"/>
          <p:cNvSpPr/>
          <p:nvPr/>
        </p:nvSpPr>
        <p:spPr>
          <a:xfrm>
            <a:off x="5184254" y="5851706"/>
            <a:ext cx="3759146" cy="461665"/>
          </a:xfrm>
          <a:prstGeom prst="rect">
            <a:avLst/>
          </a:prstGeom>
        </p:spPr>
        <p:txBody>
          <a:bodyPr wrap="square">
            <a:spAutoFit/>
          </a:bodyPr>
          <a:lstStyle/>
          <a:p>
            <a:pPr lvl="0" algn="ctr" defTabSz="914400">
              <a:defRPr/>
            </a:pPr>
            <a:r>
              <a:rPr kumimoji="0" lang="en-US" sz="1200" b="0" i="0" u="none" strike="noStrike" kern="1200" cap="none" spc="0" normalizeH="0" baseline="0" noProof="0" dirty="0" smtClean="0">
                <a:ln>
                  <a:noFill/>
                </a:ln>
                <a:solidFill>
                  <a:prstClr val="black"/>
                </a:solidFill>
                <a:effectLst/>
                <a:uLnTx/>
                <a:uFillTx/>
                <a:latin typeface="Verdana"/>
              </a:rPr>
              <a:t>Source: World Economic Forum Global Risks Perception </a:t>
            </a:r>
            <a:r>
              <a:rPr lang="en-US" sz="1200" dirty="0">
                <a:solidFill>
                  <a:prstClr val="black"/>
                </a:solidFill>
              </a:rPr>
              <a:t>Survey </a:t>
            </a:r>
            <a:r>
              <a:rPr lang="en-US" sz="1200" dirty="0" smtClean="0">
                <a:solidFill>
                  <a:prstClr val="black"/>
                </a:solidFill>
              </a:rPr>
              <a:t>2018–2019 </a:t>
            </a:r>
          </a:p>
        </p:txBody>
      </p:sp>
    </p:spTree>
    <p:extLst>
      <p:ext uri="{BB962C8B-B14F-4D97-AF65-F5344CB8AC3E}">
        <p14:creationId xmlns:p14="http://schemas.microsoft.com/office/powerpoint/2010/main" val="423776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28011" y="781187"/>
            <a:ext cx="8238899" cy="25149"/>
          </a:xfrm>
          <a:prstGeom prst="line">
            <a:avLst/>
          </a:prstGeom>
          <a:ln>
            <a:solidFill>
              <a:srgbClr val="00AAD7"/>
            </a:solidFill>
          </a:ln>
          <a:effectLst/>
        </p:spPr>
        <p:style>
          <a:lnRef idx="2">
            <a:schemeClr val="accent1"/>
          </a:lnRef>
          <a:fillRef idx="0">
            <a:schemeClr val="accent1"/>
          </a:fillRef>
          <a:effectRef idx="1">
            <a:schemeClr val="accent1"/>
          </a:effectRef>
          <a:fontRef idx="minor">
            <a:schemeClr val="tx1"/>
          </a:fontRef>
        </p:style>
      </p:cxnSp>
      <p:sp>
        <p:nvSpPr>
          <p:cNvPr id="8" name="Text Placeholder 2"/>
          <p:cNvSpPr txBox="1">
            <a:spLocks/>
          </p:cNvSpPr>
          <p:nvPr/>
        </p:nvSpPr>
        <p:spPr>
          <a:xfrm>
            <a:off x="600301" y="362741"/>
            <a:ext cx="8973190" cy="443595"/>
          </a:xfrm>
          <a:prstGeom prst="rect">
            <a:avLst/>
          </a:prstGeom>
        </p:spPr>
        <p:txBody>
          <a:bodyPr lIns="56129" tIns="28065" rIns="56129" bIns="28065"/>
          <a:lstStyle>
            <a:lvl1pPr marL="0" indent="0" algn="l" defTabSz="320027" rtl="0" eaLnBrk="1" latinLnBrk="0" hangingPunct="1">
              <a:spcBef>
                <a:spcPct val="20000"/>
              </a:spcBef>
              <a:buFont typeface="Arial"/>
              <a:buNone/>
              <a:defRPr lang="en-US" sz="3100" b="1" kern="1200" dirty="0">
                <a:solidFill>
                  <a:srgbClr val="006699"/>
                </a:solidFill>
                <a:latin typeface="Open Sans"/>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r>
              <a:rPr lang="en-US" sz="2456" cap="small" dirty="0" smtClean="0">
                <a:solidFill>
                  <a:srgbClr val="073674"/>
                </a:solidFill>
                <a:latin typeface="Calibri"/>
              </a:rPr>
              <a:t>Task Force for Climate-related Financial Disclosure - Background</a:t>
            </a:r>
            <a:endParaRPr lang="en-US" sz="2456" cap="small" dirty="0">
              <a:solidFill>
                <a:srgbClr val="073674"/>
              </a:solidFill>
              <a:latin typeface="Calibri"/>
            </a:endParaRPr>
          </a:p>
        </p:txBody>
      </p:sp>
      <p:sp>
        <p:nvSpPr>
          <p:cNvPr id="3" name="Rectangle 2"/>
          <p:cNvSpPr/>
          <p:nvPr/>
        </p:nvSpPr>
        <p:spPr>
          <a:xfrm>
            <a:off x="6217798" y="1350986"/>
            <a:ext cx="146376" cy="1600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0928"/>
            <a:r>
              <a:rPr lang="en-US" sz="1052" dirty="0">
                <a:solidFill>
                  <a:prstClr val="black"/>
                </a:solidFill>
                <a:latin typeface="Calibri"/>
              </a:rPr>
              <a:t>*</a:t>
            </a:r>
          </a:p>
        </p:txBody>
      </p:sp>
      <p:pic>
        <p:nvPicPr>
          <p:cNvPr id="17" name="BD672A5F-05F4-4B89-AC2F-B3CDC528F580" descr="img_585818A402240796003905EE_65A2B0ED-85B2-4102-91BC-97B608305DF4@bloomberg"/>
          <p:cNvPicPr preferRelativeResize="0">
            <a:picLocks noChangeArrowheads="1"/>
          </p:cNvPicPr>
          <p:nvPr/>
        </p:nvPicPr>
        <p:blipFill rotWithShape="1">
          <a:blip r:embed="rId3">
            <a:extLst>
              <a:ext uri="{28A0092B-C50C-407E-A947-70E740481C1C}">
                <a14:useLocalDpi xmlns:a14="http://schemas.microsoft.com/office/drawing/2010/main" val="0"/>
              </a:ext>
            </a:extLst>
          </a:blip>
          <a:srcRect l="78037" t="511" b="92206"/>
          <a:stretch/>
        </p:blipFill>
        <p:spPr bwMode="auto">
          <a:xfrm>
            <a:off x="5363054" y="1641245"/>
            <a:ext cx="4059936" cy="448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ontent Placeholder 2"/>
          <p:cNvSpPr txBox="1">
            <a:spLocks/>
          </p:cNvSpPr>
          <p:nvPr/>
        </p:nvSpPr>
        <p:spPr>
          <a:xfrm>
            <a:off x="5359388" y="1695675"/>
            <a:ext cx="4059936" cy="4480560"/>
          </a:xfrm>
          <a:prstGeom prst="rect">
            <a:avLst/>
          </a:prstGeom>
          <a:noFill/>
          <a:ln>
            <a:noFill/>
          </a:ln>
          <a:effectLst/>
        </p:spPr>
        <p:txBody>
          <a:bodyPr lIns="91440" tIns="32003" rIns="91440" bIns="32003">
            <a:noAutofit/>
          </a:bodyPr>
          <a:lstStyle>
            <a:lvl1pPr marL="267462" indent="-267462" algn="l" defTabSz="356616" rtl="0" eaLnBrk="1" latinLnBrk="0" hangingPunct="1">
              <a:spcBef>
                <a:spcPct val="20000"/>
              </a:spcBef>
              <a:buFont typeface="Arial"/>
              <a:buChar char="•"/>
              <a:defRPr sz="2500" kern="1200">
                <a:solidFill>
                  <a:schemeClr val="tx1"/>
                </a:solidFill>
                <a:latin typeface="Open Sans"/>
                <a:ea typeface="+mn-ea"/>
                <a:cs typeface="+mn-cs"/>
              </a:defRPr>
            </a:lvl1pPr>
            <a:lvl2pPr marL="579501" indent="-222885" algn="l" defTabSz="356616" rtl="0" eaLnBrk="1" latinLnBrk="0" hangingPunct="1">
              <a:spcBef>
                <a:spcPct val="20000"/>
              </a:spcBef>
              <a:buFont typeface="Arial"/>
              <a:buChar char="–"/>
              <a:defRPr sz="2200" kern="1200">
                <a:solidFill>
                  <a:schemeClr val="tx1"/>
                </a:solidFill>
                <a:latin typeface="Open Sans"/>
                <a:ea typeface="+mn-ea"/>
                <a:cs typeface="+mn-cs"/>
              </a:defRPr>
            </a:lvl2pPr>
            <a:lvl3pPr marL="891540" indent="-178308" algn="l" defTabSz="356616" rtl="0" eaLnBrk="1" latinLnBrk="0" hangingPunct="1">
              <a:spcBef>
                <a:spcPct val="20000"/>
              </a:spcBef>
              <a:buFont typeface="Arial"/>
              <a:buChar char="•"/>
              <a:defRPr sz="1900" kern="1200">
                <a:solidFill>
                  <a:schemeClr val="tx1"/>
                </a:solidFill>
                <a:latin typeface="Open Sans"/>
                <a:ea typeface="+mn-ea"/>
                <a:cs typeface="+mn-cs"/>
              </a:defRPr>
            </a:lvl3pPr>
            <a:lvl4pPr marL="1248156" indent="-178308" algn="l" defTabSz="356616" rtl="0" eaLnBrk="1" latinLnBrk="0" hangingPunct="1">
              <a:spcBef>
                <a:spcPct val="20000"/>
              </a:spcBef>
              <a:buFont typeface="Arial"/>
              <a:buChar char="–"/>
              <a:defRPr sz="1600" kern="1200">
                <a:solidFill>
                  <a:schemeClr val="tx1"/>
                </a:solidFill>
                <a:latin typeface="Open Sans"/>
                <a:ea typeface="+mn-ea"/>
                <a:cs typeface="+mn-cs"/>
              </a:defRPr>
            </a:lvl4pPr>
            <a:lvl5pPr marL="1604772" indent="-178308" algn="l" defTabSz="356616" rtl="0" eaLnBrk="1" latinLnBrk="0" hangingPunct="1">
              <a:spcBef>
                <a:spcPct val="20000"/>
              </a:spcBef>
              <a:buFont typeface="Arial"/>
              <a:buChar char="»"/>
              <a:defRPr sz="1600" kern="1200">
                <a:solidFill>
                  <a:schemeClr val="tx1"/>
                </a:solidFill>
                <a:latin typeface="Open Sans"/>
                <a:ea typeface="+mn-ea"/>
                <a:cs typeface="+mn-cs"/>
              </a:defRPr>
            </a:lvl5pPr>
            <a:lvl6pPr marL="1961388" indent="-178308" algn="l" defTabSz="356616" rtl="0" eaLnBrk="1" latinLnBrk="0" hangingPunct="1">
              <a:spcBef>
                <a:spcPct val="20000"/>
              </a:spcBef>
              <a:buFont typeface="Arial"/>
              <a:buChar char="•"/>
              <a:defRPr sz="1600" kern="1200">
                <a:solidFill>
                  <a:schemeClr val="tx1"/>
                </a:solidFill>
                <a:latin typeface="+mn-lt"/>
                <a:ea typeface="+mn-ea"/>
                <a:cs typeface="+mn-cs"/>
              </a:defRPr>
            </a:lvl6pPr>
            <a:lvl7pPr marL="2318004" indent="-178308" algn="l" defTabSz="356616" rtl="0" eaLnBrk="1" latinLnBrk="0" hangingPunct="1">
              <a:spcBef>
                <a:spcPct val="20000"/>
              </a:spcBef>
              <a:buFont typeface="Arial"/>
              <a:buChar char="•"/>
              <a:defRPr sz="1600" kern="1200">
                <a:solidFill>
                  <a:schemeClr val="tx1"/>
                </a:solidFill>
                <a:latin typeface="+mn-lt"/>
                <a:ea typeface="+mn-ea"/>
                <a:cs typeface="+mn-cs"/>
              </a:defRPr>
            </a:lvl7pPr>
            <a:lvl8pPr marL="2674620" indent="-178308" algn="l" defTabSz="356616" rtl="0" eaLnBrk="1" latinLnBrk="0" hangingPunct="1">
              <a:spcBef>
                <a:spcPct val="20000"/>
              </a:spcBef>
              <a:buFont typeface="Arial"/>
              <a:buChar char="•"/>
              <a:defRPr sz="1600" kern="1200">
                <a:solidFill>
                  <a:schemeClr val="tx1"/>
                </a:solidFill>
                <a:latin typeface="+mn-lt"/>
                <a:ea typeface="+mn-ea"/>
                <a:cs typeface="+mn-cs"/>
              </a:defRPr>
            </a:lvl8pPr>
            <a:lvl9pPr marL="3031236" indent="-178308" algn="l" defTabSz="356616" rtl="0" eaLnBrk="1" latinLnBrk="0" hangingPunct="1">
              <a:spcBef>
                <a:spcPct val="20000"/>
              </a:spcBef>
              <a:buFont typeface="Arial"/>
              <a:buChar char="•"/>
              <a:defRPr sz="1600" kern="1200">
                <a:solidFill>
                  <a:schemeClr val="tx1"/>
                </a:solidFill>
                <a:latin typeface="+mn-lt"/>
                <a:ea typeface="+mn-ea"/>
                <a:cs typeface="+mn-cs"/>
              </a:defRPr>
            </a:lvl9pPr>
          </a:lstStyle>
          <a:p>
            <a:pPr marL="0" lvl="1" indent="0" algn="ctr">
              <a:spcBef>
                <a:spcPts val="0"/>
              </a:spcBef>
              <a:spcAft>
                <a:spcPts val="1077"/>
              </a:spcAft>
              <a:buClr>
                <a:srgbClr val="1CA9D0"/>
              </a:buClr>
              <a:buNone/>
            </a:pPr>
            <a:endParaRPr lang="en-US" sz="1600" dirty="0">
              <a:solidFill>
                <a:prstClr val="black"/>
              </a:solidFill>
              <a:latin typeface="Calibri"/>
              <a:ea typeface="Open Sans" panose="020B0606030504020204" pitchFamily="34" charset="0"/>
              <a:cs typeface="Open Sans" panose="020B0606030504020204" pitchFamily="34" charset="0"/>
            </a:endParaRPr>
          </a:p>
          <a:p>
            <a:pPr marL="0" lvl="1" indent="0" algn="ctr">
              <a:spcBef>
                <a:spcPts val="0"/>
              </a:spcBef>
              <a:spcAft>
                <a:spcPts val="1077"/>
              </a:spcAft>
              <a:buClr>
                <a:srgbClr val="1CA9D0"/>
              </a:buClr>
              <a:buNone/>
            </a:pPr>
            <a:endParaRPr lang="en-US" sz="400" dirty="0">
              <a:solidFill>
                <a:prstClr val="black"/>
              </a:solidFill>
              <a:latin typeface="Calibri"/>
              <a:ea typeface="Open Sans" panose="020B0606030504020204" pitchFamily="34" charset="0"/>
              <a:cs typeface="Open Sans" panose="020B0606030504020204" pitchFamily="34" charset="0"/>
            </a:endParaRPr>
          </a:p>
          <a:p>
            <a:pPr marL="0" lvl="1" indent="0" algn="ctr">
              <a:spcBef>
                <a:spcPts val="0"/>
              </a:spcBef>
              <a:spcAft>
                <a:spcPts val="1077"/>
              </a:spcAft>
              <a:buClr>
                <a:srgbClr val="1CA9D0"/>
              </a:buClr>
              <a:buNone/>
            </a:pPr>
            <a:r>
              <a:rPr lang="en-US" sz="1400" dirty="0">
                <a:solidFill>
                  <a:prstClr val="black"/>
                </a:solidFill>
                <a:latin typeface="Calibri"/>
                <a:ea typeface="Open Sans" panose="020B0606030504020204" pitchFamily="34" charset="0"/>
                <a:cs typeface="Open Sans" panose="020B0606030504020204" pitchFamily="34" charset="0"/>
              </a:rPr>
              <a:t>The Task Force’s 31 international members, led by Michael Bloomberg, include providers of capital, insurers, large non-financial companies, accounting and consulting firms, and credit rating agencies.</a:t>
            </a:r>
          </a:p>
        </p:txBody>
      </p:sp>
      <p:sp>
        <p:nvSpPr>
          <p:cNvPr id="19" name="Content Placeholder 2"/>
          <p:cNvSpPr txBox="1">
            <a:spLocks/>
          </p:cNvSpPr>
          <p:nvPr/>
        </p:nvSpPr>
        <p:spPr>
          <a:xfrm>
            <a:off x="5363323" y="1514025"/>
            <a:ext cx="4059936" cy="618161"/>
          </a:xfrm>
          <a:prstGeom prst="rect">
            <a:avLst/>
          </a:prstGeom>
          <a:solidFill>
            <a:srgbClr val="073674"/>
          </a:solidFill>
        </p:spPr>
        <p:txBody>
          <a:bodyPr lIns="64005" tIns="32003" rIns="64005" bIns="32003" anchor="ctr">
            <a:noAutofit/>
          </a:bodyPr>
          <a:lstStyle>
            <a:lvl1pPr marL="267462" indent="-267462" algn="l" defTabSz="356616" rtl="0" eaLnBrk="1" latinLnBrk="0" hangingPunct="1">
              <a:spcBef>
                <a:spcPct val="20000"/>
              </a:spcBef>
              <a:buFont typeface="Arial"/>
              <a:buChar char="•"/>
              <a:defRPr sz="2500" kern="1200">
                <a:solidFill>
                  <a:schemeClr val="tx1"/>
                </a:solidFill>
                <a:latin typeface="Open Sans"/>
                <a:ea typeface="+mn-ea"/>
                <a:cs typeface="+mn-cs"/>
              </a:defRPr>
            </a:lvl1pPr>
            <a:lvl2pPr marL="579501" indent="-222885" algn="l" defTabSz="356616" rtl="0" eaLnBrk="1" latinLnBrk="0" hangingPunct="1">
              <a:spcBef>
                <a:spcPct val="20000"/>
              </a:spcBef>
              <a:buFont typeface="Arial"/>
              <a:buChar char="–"/>
              <a:defRPr sz="2200" kern="1200">
                <a:solidFill>
                  <a:schemeClr val="tx1"/>
                </a:solidFill>
                <a:latin typeface="Open Sans"/>
                <a:ea typeface="+mn-ea"/>
                <a:cs typeface="+mn-cs"/>
              </a:defRPr>
            </a:lvl2pPr>
            <a:lvl3pPr marL="891540" indent="-178308" algn="l" defTabSz="356616" rtl="0" eaLnBrk="1" latinLnBrk="0" hangingPunct="1">
              <a:spcBef>
                <a:spcPct val="20000"/>
              </a:spcBef>
              <a:buFont typeface="Arial"/>
              <a:buChar char="•"/>
              <a:defRPr sz="1900" kern="1200">
                <a:solidFill>
                  <a:schemeClr val="tx1"/>
                </a:solidFill>
                <a:latin typeface="Open Sans"/>
                <a:ea typeface="+mn-ea"/>
                <a:cs typeface="+mn-cs"/>
              </a:defRPr>
            </a:lvl3pPr>
            <a:lvl4pPr marL="1248156" indent="-178308" algn="l" defTabSz="356616" rtl="0" eaLnBrk="1" latinLnBrk="0" hangingPunct="1">
              <a:spcBef>
                <a:spcPct val="20000"/>
              </a:spcBef>
              <a:buFont typeface="Arial"/>
              <a:buChar char="–"/>
              <a:defRPr sz="1600" kern="1200">
                <a:solidFill>
                  <a:schemeClr val="tx1"/>
                </a:solidFill>
                <a:latin typeface="Open Sans"/>
                <a:ea typeface="+mn-ea"/>
                <a:cs typeface="+mn-cs"/>
              </a:defRPr>
            </a:lvl4pPr>
            <a:lvl5pPr marL="1604772" indent="-178308" algn="l" defTabSz="356616" rtl="0" eaLnBrk="1" latinLnBrk="0" hangingPunct="1">
              <a:spcBef>
                <a:spcPct val="20000"/>
              </a:spcBef>
              <a:buFont typeface="Arial"/>
              <a:buChar char="»"/>
              <a:defRPr sz="1600" kern="1200">
                <a:solidFill>
                  <a:schemeClr val="tx1"/>
                </a:solidFill>
                <a:latin typeface="Open Sans"/>
                <a:ea typeface="+mn-ea"/>
                <a:cs typeface="+mn-cs"/>
              </a:defRPr>
            </a:lvl5pPr>
            <a:lvl6pPr marL="1961388" indent="-178308" algn="l" defTabSz="356616" rtl="0" eaLnBrk="1" latinLnBrk="0" hangingPunct="1">
              <a:spcBef>
                <a:spcPct val="20000"/>
              </a:spcBef>
              <a:buFont typeface="Arial"/>
              <a:buChar char="•"/>
              <a:defRPr sz="1600" kern="1200">
                <a:solidFill>
                  <a:schemeClr val="tx1"/>
                </a:solidFill>
                <a:latin typeface="+mn-lt"/>
                <a:ea typeface="+mn-ea"/>
                <a:cs typeface="+mn-cs"/>
              </a:defRPr>
            </a:lvl6pPr>
            <a:lvl7pPr marL="2318004" indent="-178308" algn="l" defTabSz="356616" rtl="0" eaLnBrk="1" latinLnBrk="0" hangingPunct="1">
              <a:spcBef>
                <a:spcPct val="20000"/>
              </a:spcBef>
              <a:buFont typeface="Arial"/>
              <a:buChar char="•"/>
              <a:defRPr sz="1600" kern="1200">
                <a:solidFill>
                  <a:schemeClr val="tx1"/>
                </a:solidFill>
                <a:latin typeface="+mn-lt"/>
                <a:ea typeface="+mn-ea"/>
                <a:cs typeface="+mn-cs"/>
              </a:defRPr>
            </a:lvl7pPr>
            <a:lvl8pPr marL="2674620" indent="-178308" algn="l" defTabSz="356616" rtl="0" eaLnBrk="1" latinLnBrk="0" hangingPunct="1">
              <a:spcBef>
                <a:spcPct val="20000"/>
              </a:spcBef>
              <a:buFont typeface="Arial"/>
              <a:buChar char="•"/>
              <a:defRPr sz="1600" kern="1200">
                <a:solidFill>
                  <a:schemeClr val="tx1"/>
                </a:solidFill>
                <a:latin typeface="+mn-lt"/>
                <a:ea typeface="+mn-ea"/>
                <a:cs typeface="+mn-cs"/>
              </a:defRPr>
            </a:lvl8pPr>
            <a:lvl9pPr marL="3031236" indent="-178308" algn="l" defTabSz="356616" rtl="0" eaLnBrk="1" latinLnBrk="0" hangingPunct="1">
              <a:spcBef>
                <a:spcPct val="20000"/>
              </a:spcBef>
              <a:buFont typeface="Arial"/>
              <a:buChar char="•"/>
              <a:defRPr sz="1600" kern="1200">
                <a:solidFill>
                  <a:schemeClr val="tx1"/>
                </a:solidFill>
                <a:latin typeface="+mn-lt"/>
                <a:ea typeface="+mn-ea"/>
                <a:cs typeface="+mn-cs"/>
              </a:defRPr>
            </a:lvl9pPr>
          </a:lstStyle>
          <a:p>
            <a:pPr marL="0" indent="0" algn="ctr">
              <a:spcBef>
                <a:spcPts val="0"/>
              </a:spcBef>
              <a:spcAft>
                <a:spcPts val="1077"/>
              </a:spcAft>
              <a:buClr>
                <a:srgbClr val="1CA9D0"/>
              </a:buClr>
              <a:buNone/>
            </a:pPr>
            <a:r>
              <a:rPr lang="en-US" sz="1800" b="1" dirty="0">
                <a:solidFill>
                  <a:prstClr val="white"/>
                </a:solidFill>
                <a:latin typeface="Calibri Light" panose="020F0302020204030204" pitchFamily="34" charset="0"/>
                <a:ea typeface="Open Sans" panose="020B0606030504020204" pitchFamily="34" charset="0"/>
                <a:cs typeface="Open Sans" panose="020B0606030504020204" pitchFamily="34" charset="0"/>
              </a:rPr>
              <a:t>Industry Led and Geographically Diverse Task Force</a:t>
            </a:r>
            <a:endParaRPr lang="en-US" sz="1800" dirty="0">
              <a:solidFill>
                <a:prstClr val="white"/>
              </a:solidFill>
              <a:latin typeface="Calibri Light" panose="020F0302020204030204" pitchFamily="34" charset="0"/>
              <a:ea typeface="Open Sans" panose="020B0606030504020204" pitchFamily="34" charset="0"/>
              <a:cs typeface="Open Sans" panose="020B0606030504020204" pitchFamily="34" charset="0"/>
            </a:endParaRPr>
          </a:p>
        </p:txBody>
      </p:sp>
      <p:pic>
        <p:nvPicPr>
          <p:cNvPr id="20" name="501BDCA4-21BA-4A06-B526-F2CC58DB7F8C" descr="img_585818A402240796003905EE_CE2D706F-C724-4789-A491-49571197B9D4@bloomber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2497" y="3209068"/>
            <a:ext cx="4060762" cy="3083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6092569" y="5353400"/>
            <a:ext cx="416293" cy="307777"/>
          </a:xfrm>
          <a:prstGeom prst="rect">
            <a:avLst/>
          </a:prstGeom>
          <a:solidFill>
            <a:srgbClr val="0090BF"/>
          </a:solidFill>
        </p:spPr>
        <p:txBody>
          <a:bodyPr wrap="square" rtlCol="0">
            <a:spAutoFit/>
          </a:bodyPr>
          <a:lstStyle/>
          <a:p>
            <a:pPr algn="ctr" defTabSz="457159"/>
            <a:r>
              <a:rPr lang="en-US" sz="14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13</a:t>
            </a:r>
          </a:p>
        </p:txBody>
      </p:sp>
      <p:sp>
        <p:nvSpPr>
          <p:cNvPr id="22" name="TextBox 21"/>
          <p:cNvSpPr txBox="1"/>
          <p:nvPr/>
        </p:nvSpPr>
        <p:spPr>
          <a:xfrm>
            <a:off x="7181210" y="5351911"/>
            <a:ext cx="416293" cy="307777"/>
          </a:xfrm>
          <a:prstGeom prst="rect">
            <a:avLst/>
          </a:prstGeom>
          <a:solidFill>
            <a:srgbClr val="0A2C74"/>
          </a:solidFill>
        </p:spPr>
        <p:txBody>
          <a:bodyPr wrap="square" rtlCol="0">
            <a:spAutoFit/>
          </a:bodyPr>
          <a:lstStyle/>
          <a:p>
            <a:pPr algn="ctr" defTabSz="457159"/>
            <a:r>
              <a:rPr lang="en-US" sz="14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9</a:t>
            </a:r>
          </a:p>
        </p:txBody>
      </p:sp>
      <p:sp>
        <p:nvSpPr>
          <p:cNvPr id="23" name="TextBox 22"/>
          <p:cNvSpPr txBox="1"/>
          <p:nvPr/>
        </p:nvSpPr>
        <p:spPr>
          <a:xfrm>
            <a:off x="8269851" y="5351910"/>
            <a:ext cx="416293" cy="307777"/>
          </a:xfrm>
          <a:prstGeom prst="rect">
            <a:avLst/>
          </a:prstGeom>
          <a:solidFill>
            <a:srgbClr val="9A989B"/>
          </a:solidFill>
        </p:spPr>
        <p:txBody>
          <a:bodyPr wrap="square" rtlCol="0">
            <a:spAutoFit/>
          </a:bodyPr>
          <a:lstStyle/>
          <a:p>
            <a:pPr algn="ctr" defTabSz="457159"/>
            <a:r>
              <a:rPr lang="en-US" sz="14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9</a:t>
            </a:r>
          </a:p>
        </p:txBody>
      </p:sp>
      <p:sp>
        <p:nvSpPr>
          <p:cNvPr id="31" name="Content Placeholder 2"/>
          <p:cNvSpPr>
            <a:spLocks noGrp="1"/>
          </p:cNvSpPr>
          <p:nvPr>
            <p:ph type="body" sz="quarter" idx="10"/>
          </p:nvPr>
        </p:nvSpPr>
        <p:spPr>
          <a:xfrm>
            <a:off x="309354" y="1464923"/>
            <a:ext cx="4856607" cy="5132788"/>
          </a:xfrm>
        </p:spPr>
        <p:txBody>
          <a:bodyPr>
            <a:noAutofit/>
          </a:bodyPr>
          <a:lstStyle/>
          <a:p>
            <a:pPr marL="0" indent="0">
              <a:spcBef>
                <a:spcPts val="0"/>
              </a:spcBef>
              <a:spcAft>
                <a:spcPts val="1077"/>
              </a:spcAft>
              <a:buClr>
                <a:srgbClr val="1CA9D0"/>
              </a:buClr>
              <a:buNone/>
            </a:pPr>
            <a:r>
              <a:rPr lang="en-US" sz="1800" dirty="0">
                <a:latin typeface="+mj-lt"/>
                <a:ea typeface="Open Sans" panose="020B0606030504020204" pitchFamily="34" charset="0"/>
                <a:cs typeface="Open Sans" panose="020B0606030504020204" pitchFamily="34" charset="0"/>
              </a:rPr>
              <a:t>G20 Finance Ministers and Central Bank Governors asked the Financial Stability Board (FSB) to review how the financial sector can take account of climate-related issues.</a:t>
            </a:r>
          </a:p>
          <a:p>
            <a:pPr marL="0" indent="0">
              <a:spcBef>
                <a:spcPts val="0"/>
              </a:spcBef>
              <a:spcAft>
                <a:spcPts val="600"/>
              </a:spcAft>
              <a:buClr>
                <a:srgbClr val="1CA9D0"/>
              </a:buClr>
              <a:buNone/>
            </a:pPr>
            <a:r>
              <a:rPr lang="en-US" sz="1800" dirty="0">
                <a:latin typeface="+mj-lt"/>
                <a:ea typeface="Open Sans" panose="020B0606030504020204" pitchFamily="34" charset="0"/>
                <a:cs typeface="Open Sans" panose="020B0606030504020204" pitchFamily="34" charset="0"/>
              </a:rPr>
              <a:t>The FSB established the Task Force on Climate-related Financial Disclosures (TCFD) to develop recommendations </a:t>
            </a:r>
            <a:r>
              <a:rPr lang="en-US" sz="1800" dirty="0" smtClean="0">
                <a:latin typeface="+mj-lt"/>
                <a:ea typeface="Open Sans" panose="020B0606030504020204" pitchFamily="34" charset="0"/>
                <a:cs typeface="Open Sans" panose="020B0606030504020204" pitchFamily="34" charset="0"/>
              </a:rPr>
              <a:t>that</a:t>
            </a:r>
            <a:r>
              <a:rPr lang="en-US" sz="1800" dirty="0">
                <a:latin typeface="+mj-lt"/>
                <a:ea typeface="Open Sans" panose="020B0606030504020204" pitchFamily="34" charset="0"/>
                <a:cs typeface="Open Sans" panose="020B0606030504020204" pitchFamily="34" charset="0"/>
              </a:rPr>
              <a:t>:</a:t>
            </a:r>
          </a:p>
          <a:p>
            <a:pPr marL="365760" indent="-274320" defTabSz="457159">
              <a:spcBef>
                <a:spcPts val="600"/>
              </a:spcBef>
              <a:buFont typeface="Calibri" panose="020F0502020204030204" pitchFamily="34" charset="0"/>
              <a:buChar char="‒"/>
            </a:pPr>
            <a:r>
              <a:rPr lang="en-US" sz="1600" dirty="0">
                <a:latin typeface="+mj-lt"/>
                <a:ea typeface="Open Sans" panose="020B0606030504020204" pitchFamily="34" charset="0"/>
                <a:cs typeface="Open Sans" panose="020B0606030504020204" pitchFamily="34" charset="0"/>
              </a:rPr>
              <a:t>could “</a:t>
            </a:r>
            <a:r>
              <a:rPr lang="en-US" sz="1600" b="1" dirty="0">
                <a:solidFill>
                  <a:srgbClr val="073674"/>
                </a:solidFill>
                <a:latin typeface="+mj-lt"/>
                <a:ea typeface="Open Sans" panose="020B0606030504020204" pitchFamily="34" charset="0"/>
                <a:cs typeface="Open Sans" panose="020B0606030504020204" pitchFamily="34" charset="0"/>
              </a:rPr>
              <a:t>promote more informed investment, credit, and insurance underwriting decisions</a:t>
            </a:r>
            <a:r>
              <a:rPr lang="en-US" sz="1600" dirty="0">
                <a:latin typeface="+mj-lt"/>
                <a:ea typeface="Open Sans" panose="020B0606030504020204" pitchFamily="34" charset="0"/>
                <a:cs typeface="Open Sans" panose="020B0606030504020204" pitchFamily="34" charset="0"/>
              </a:rPr>
              <a:t>” and, </a:t>
            </a:r>
          </a:p>
          <a:p>
            <a:pPr marL="365760" indent="-274320" defTabSz="457159">
              <a:spcBef>
                <a:spcPts val="600"/>
              </a:spcBef>
              <a:buFont typeface="Calibri" panose="020F0502020204030204" pitchFamily="34" charset="0"/>
              <a:buChar char="‒"/>
            </a:pPr>
            <a:r>
              <a:rPr lang="en-US" sz="1600" dirty="0">
                <a:latin typeface="+mj-lt"/>
                <a:ea typeface="Open Sans" panose="020B0606030504020204" pitchFamily="34" charset="0"/>
                <a:cs typeface="Open Sans" panose="020B0606030504020204" pitchFamily="34" charset="0"/>
              </a:rPr>
              <a:t>in turn, “would enable stakeholders to </a:t>
            </a:r>
            <a:r>
              <a:rPr lang="en-US" sz="1600" b="1" dirty="0">
                <a:solidFill>
                  <a:srgbClr val="073674"/>
                </a:solidFill>
                <a:latin typeface="+mj-lt"/>
                <a:ea typeface="Open Sans" panose="020B0606030504020204" pitchFamily="34" charset="0"/>
                <a:cs typeface="Open Sans" panose="020B0606030504020204" pitchFamily="34" charset="0"/>
              </a:rPr>
              <a:t>understand better </a:t>
            </a:r>
            <a:r>
              <a:rPr lang="en-US" sz="1600" dirty="0">
                <a:latin typeface="+mj-lt"/>
                <a:ea typeface="Open Sans" panose="020B0606030504020204" pitchFamily="34" charset="0"/>
                <a:cs typeface="Open Sans" panose="020B0606030504020204" pitchFamily="34" charset="0"/>
              </a:rPr>
              <a:t>the concentrations of</a:t>
            </a:r>
            <a:r>
              <a:rPr lang="en-US" sz="1600" b="1" dirty="0">
                <a:solidFill>
                  <a:srgbClr val="073674"/>
                </a:solidFill>
                <a:latin typeface="+mj-lt"/>
                <a:ea typeface="Open Sans" panose="020B0606030504020204" pitchFamily="34" charset="0"/>
                <a:cs typeface="Open Sans" panose="020B0606030504020204" pitchFamily="34" charset="0"/>
              </a:rPr>
              <a:t> carbon-related assets in the financial sector </a:t>
            </a:r>
            <a:r>
              <a:rPr lang="en-US" sz="1600" dirty="0">
                <a:latin typeface="+mj-lt"/>
                <a:ea typeface="Open Sans" panose="020B0606030504020204" pitchFamily="34" charset="0"/>
                <a:cs typeface="Open Sans" panose="020B0606030504020204" pitchFamily="34" charset="0"/>
              </a:rPr>
              <a:t>and the financial system’s </a:t>
            </a:r>
            <a:r>
              <a:rPr lang="en-US" sz="1600" b="1" dirty="0">
                <a:solidFill>
                  <a:srgbClr val="073674"/>
                </a:solidFill>
                <a:latin typeface="+mj-lt"/>
                <a:ea typeface="Open Sans" panose="020B0606030504020204" pitchFamily="34" charset="0"/>
                <a:cs typeface="Open Sans" panose="020B0606030504020204" pitchFamily="34" charset="0"/>
              </a:rPr>
              <a:t>exposures to climate-related risks</a:t>
            </a:r>
            <a:r>
              <a:rPr lang="en-US" sz="1600" dirty="0">
                <a:latin typeface="+mj-lt"/>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798321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284" y="1125815"/>
            <a:ext cx="9867652" cy="292993"/>
          </a:xfrm>
        </p:spPr>
        <p:txBody>
          <a:bodyPr/>
          <a:lstStyle/>
          <a:p>
            <a:r>
              <a:rPr lang="en-US" dirty="0" smtClean="0">
                <a:latin typeface="Calibri" panose="020F0502020204030204" pitchFamily="34" charset="0"/>
                <a:cs typeface="Calibri" panose="020F0502020204030204" pitchFamily="34" charset="0"/>
              </a:rPr>
              <a:t>Task Force for Climate-related Financial Disclosure (TCFD) - Taxonomy</a:t>
            </a:r>
            <a:endParaRPr lang="en-US" dirty="0">
              <a:latin typeface="Calibri" panose="020F0502020204030204" pitchFamily="34" charset="0"/>
              <a:cs typeface="Calibri" panose="020F0502020204030204" pitchFamily="34" charset="0"/>
            </a:endParaRPr>
          </a:p>
        </p:txBody>
      </p:sp>
      <p:pic>
        <p:nvPicPr>
          <p:cNvPr id="23" name="Picture 22" descr="Image associée"/>
          <p:cNvPicPr>
            <a:picLocks noChangeAspect="1" noChangeArrowheads="1"/>
          </p:cNvPicPr>
          <p:nvPr/>
        </p:nvPicPr>
        <p:blipFill rotWithShape="1">
          <a:blip r:embed="rId3">
            <a:extLst>
              <a:ext uri="{28A0092B-C50C-407E-A947-70E740481C1C}">
                <a14:useLocalDpi xmlns:a14="http://schemas.microsoft.com/office/drawing/2010/main" val="0"/>
              </a:ext>
            </a:extLst>
          </a:blip>
          <a:srcRect t="14756" b="4197"/>
          <a:stretch/>
        </p:blipFill>
        <p:spPr bwMode="auto">
          <a:xfrm>
            <a:off x="466083" y="2084942"/>
            <a:ext cx="9528087" cy="436784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7"/>
          <p:cNvSpPr>
            <a:spLocks noGrp="1"/>
          </p:cNvSpPr>
          <p:nvPr>
            <p:ph type="sldNum" sz="quarter" idx="4"/>
          </p:nvPr>
        </p:nvSpPr>
        <p:spPr>
          <a:xfrm>
            <a:off x="10006872" y="6452791"/>
            <a:ext cx="270080" cy="87845"/>
          </a:xfrm>
        </p:spPr>
        <p:txBody>
          <a:bodyPr/>
          <a:lstStyle/>
          <a:p>
            <a:pPr>
              <a:spcBef>
                <a:spcPts val="526"/>
              </a:spcBef>
              <a:buSzPct val="100000"/>
            </a:pPr>
            <a:r>
              <a:rPr lang="fr-FR" dirty="0" smtClean="0"/>
              <a:t>30</a:t>
            </a:r>
            <a:endParaRPr lang="fr-FR" dirty="0"/>
          </a:p>
        </p:txBody>
      </p:sp>
      <p:cxnSp>
        <p:nvCxnSpPr>
          <p:cNvPr id="7" name="Straight Connector 6"/>
          <p:cNvCxnSpPr/>
          <p:nvPr/>
        </p:nvCxnSpPr>
        <p:spPr>
          <a:xfrm>
            <a:off x="600301" y="781187"/>
            <a:ext cx="7435670" cy="0"/>
          </a:xfrm>
          <a:prstGeom prst="line">
            <a:avLst/>
          </a:prstGeom>
          <a:ln>
            <a:solidFill>
              <a:srgbClr val="00AAD7"/>
            </a:solidFill>
          </a:ln>
          <a:effectLst/>
        </p:spPr>
        <p:style>
          <a:lnRef idx="2">
            <a:schemeClr val="accent1"/>
          </a:lnRef>
          <a:fillRef idx="0">
            <a:schemeClr val="accent1"/>
          </a:fillRef>
          <a:effectRef idx="1">
            <a:schemeClr val="accent1"/>
          </a:effectRef>
          <a:fontRef idx="minor">
            <a:schemeClr val="tx1"/>
          </a:fontRef>
        </p:style>
      </p:cxnSp>
      <p:sp>
        <p:nvSpPr>
          <p:cNvPr id="8" name="Text Placeholder 2"/>
          <p:cNvSpPr txBox="1">
            <a:spLocks/>
          </p:cNvSpPr>
          <p:nvPr/>
        </p:nvSpPr>
        <p:spPr>
          <a:xfrm>
            <a:off x="600301" y="362741"/>
            <a:ext cx="7779491" cy="404467"/>
          </a:xfrm>
          <a:prstGeom prst="rect">
            <a:avLst/>
          </a:prstGeom>
        </p:spPr>
        <p:txBody>
          <a:bodyPr lIns="56129" tIns="28065" rIns="56129" bIns="28065"/>
          <a:lstStyle>
            <a:lvl1pPr marL="0" indent="0" algn="l" defTabSz="320027" rtl="0" eaLnBrk="1" latinLnBrk="0" hangingPunct="1">
              <a:spcBef>
                <a:spcPct val="20000"/>
              </a:spcBef>
              <a:buFont typeface="Arial"/>
              <a:buNone/>
              <a:defRPr lang="en-US" sz="3100" b="1" kern="1200" dirty="0">
                <a:solidFill>
                  <a:srgbClr val="006699"/>
                </a:solidFill>
                <a:latin typeface="Open Sans"/>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r>
              <a:rPr lang="en-US" sz="2456" cap="small" dirty="0" smtClean="0">
                <a:solidFill>
                  <a:srgbClr val="073674"/>
                </a:solidFill>
                <a:latin typeface="Calibri"/>
              </a:rPr>
              <a:t>TCFD – Focus on Financial Impacts </a:t>
            </a:r>
            <a:endParaRPr lang="en-US" sz="2456" cap="small" dirty="0">
              <a:solidFill>
                <a:srgbClr val="073674"/>
              </a:solidFill>
              <a:latin typeface="Calibri"/>
            </a:endParaRPr>
          </a:p>
        </p:txBody>
      </p:sp>
    </p:spTree>
    <p:extLst>
      <p:ext uri="{BB962C8B-B14F-4D97-AF65-F5344CB8AC3E}">
        <p14:creationId xmlns:p14="http://schemas.microsoft.com/office/powerpoint/2010/main" val="2107309330"/>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00301" y="781187"/>
            <a:ext cx="7435670" cy="0"/>
          </a:xfrm>
          <a:prstGeom prst="line">
            <a:avLst/>
          </a:prstGeom>
          <a:ln>
            <a:solidFill>
              <a:srgbClr val="00AAD7"/>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p:cNvSpPr>
            <a:spLocks noGrp="1"/>
          </p:cNvSpPr>
          <p:nvPr>
            <p:ph type="body" sz="quarter" idx="10"/>
          </p:nvPr>
        </p:nvSpPr>
        <p:spPr>
          <a:xfrm>
            <a:off x="439923" y="1434228"/>
            <a:ext cx="4050125" cy="5167039"/>
          </a:xfrm>
        </p:spPr>
        <p:txBody>
          <a:bodyPr>
            <a:noAutofit/>
          </a:bodyPr>
          <a:lstStyle/>
          <a:p>
            <a:pPr>
              <a:spcAft>
                <a:spcPts val="526"/>
              </a:spcAft>
              <a:buClr>
                <a:srgbClr val="1CA9D0"/>
              </a:buClr>
            </a:pPr>
            <a:r>
              <a:rPr lang="en-US" sz="1403" dirty="0">
                <a:latin typeface="+mj-lt"/>
              </a:rPr>
              <a:t>To assist organizations in understanding how climate-related risks may impact them financially, the </a:t>
            </a:r>
            <a:r>
              <a:rPr lang="en-US" sz="1403" dirty="0">
                <a:latin typeface="+mn-lt"/>
              </a:rPr>
              <a:t>Task Force prepared a high-level overview of the types of financial impact of climate-related risks that have been identified for specific industries and groups. </a:t>
            </a:r>
          </a:p>
          <a:p>
            <a:pPr>
              <a:spcAft>
                <a:spcPts val="526"/>
              </a:spcAft>
              <a:buClr>
                <a:srgbClr val="1CA9D0"/>
              </a:buClr>
            </a:pPr>
            <a:r>
              <a:rPr lang="en-US" sz="1403" dirty="0">
                <a:latin typeface="+mn-lt"/>
              </a:rPr>
              <a:t>The financial impacts from climate-related risks are grouped into the following general categories:</a:t>
            </a:r>
          </a:p>
          <a:p>
            <a:pPr>
              <a:spcAft>
                <a:spcPts val="526"/>
              </a:spcAft>
              <a:buClr>
                <a:srgbClr val="1CA9D0"/>
              </a:buClr>
              <a:buFontTx/>
              <a:buChar char="-"/>
            </a:pPr>
            <a:r>
              <a:rPr lang="en-US" sz="1403" dirty="0">
                <a:solidFill>
                  <a:schemeClr val="accent4"/>
                </a:solidFill>
                <a:latin typeface="+mn-lt"/>
              </a:rPr>
              <a:t>Revenues</a:t>
            </a:r>
          </a:p>
          <a:p>
            <a:pPr>
              <a:spcAft>
                <a:spcPts val="526"/>
              </a:spcAft>
              <a:buClr>
                <a:srgbClr val="1CA9D0"/>
              </a:buClr>
              <a:buFontTx/>
              <a:buChar char="-"/>
            </a:pPr>
            <a:r>
              <a:rPr lang="en-US" sz="1403" dirty="0">
                <a:solidFill>
                  <a:schemeClr val="accent4"/>
                </a:solidFill>
                <a:latin typeface="+mn-lt"/>
              </a:rPr>
              <a:t>Expenditures</a:t>
            </a:r>
          </a:p>
          <a:p>
            <a:pPr>
              <a:spcAft>
                <a:spcPts val="526"/>
              </a:spcAft>
              <a:buClr>
                <a:srgbClr val="1CA9D0"/>
              </a:buClr>
              <a:buFontTx/>
              <a:buChar char="-"/>
            </a:pPr>
            <a:r>
              <a:rPr lang="en-US" sz="1403" dirty="0">
                <a:solidFill>
                  <a:schemeClr val="accent4"/>
                </a:solidFill>
                <a:latin typeface="+mn-lt"/>
              </a:rPr>
              <a:t>Assets and Liabilities </a:t>
            </a:r>
          </a:p>
          <a:p>
            <a:pPr>
              <a:spcAft>
                <a:spcPts val="526"/>
              </a:spcAft>
              <a:buClr>
                <a:srgbClr val="1CA9D0"/>
              </a:buClr>
              <a:buFontTx/>
              <a:buChar char="-"/>
            </a:pPr>
            <a:r>
              <a:rPr lang="en-US" sz="1403" dirty="0">
                <a:solidFill>
                  <a:schemeClr val="accent4"/>
                </a:solidFill>
                <a:latin typeface="+mn-lt"/>
              </a:rPr>
              <a:t>Capital and Financing</a:t>
            </a:r>
          </a:p>
          <a:p>
            <a:pPr>
              <a:spcAft>
                <a:spcPts val="526"/>
              </a:spcAft>
              <a:buClr>
                <a:srgbClr val="1CA9D0"/>
              </a:buClr>
            </a:pPr>
            <a:endParaRPr lang="en-US" sz="1403" dirty="0">
              <a:latin typeface="+mj-lt"/>
              <a:ea typeface="Open Sans" panose="020B0606030504020204" pitchFamily="34" charset="0"/>
              <a:cs typeface="Open Sans" panose="020B0606030504020204" pitchFamily="34" charset="0"/>
            </a:endParaRPr>
          </a:p>
          <a:p>
            <a:pPr>
              <a:spcAft>
                <a:spcPts val="526"/>
              </a:spcAft>
              <a:buClr>
                <a:srgbClr val="1CA9D0"/>
              </a:buClr>
            </a:pPr>
            <a:endParaRPr lang="en-US" sz="1403" dirty="0">
              <a:latin typeface="+mj-lt"/>
              <a:ea typeface="Open Sans" panose="020B0606030504020204" pitchFamily="34" charset="0"/>
              <a:cs typeface="Open Sans" panose="020B0606030504020204" pitchFamily="34" charset="0"/>
            </a:endParaRPr>
          </a:p>
          <a:p>
            <a:pPr>
              <a:spcAft>
                <a:spcPts val="526"/>
              </a:spcAft>
              <a:buClr>
                <a:srgbClr val="1CA9D0"/>
              </a:buClr>
            </a:pPr>
            <a:endParaRPr lang="en-US" sz="1403" dirty="0">
              <a:latin typeface="+mj-lt"/>
              <a:ea typeface="Open Sans" panose="020B0606030504020204" pitchFamily="34" charset="0"/>
              <a:cs typeface="Open Sans" panose="020B0606030504020204" pitchFamily="34" charset="0"/>
            </a:endParaRPr>
          </a:p>
          <a:p>
            <a:pPr>
              <a:spcAft>
                <a:spcPts val="526"/>
              </a:spcAft>
              <a:buClr>
                <a:srgbClr val="1CA9D0"/>
              </a:buClr>
            </a:pPr>
            <a:endParaRPr lang="en-US" sz="1403" dirty="0">
              <a:latin typeface="+mj-lt"/>
              <a:ea typeface="Open Sans" panose="020B0606030504020204" pitchFamily="34" charset="0"/>
              <a:cs typeface="Open Sans" panose="020B0606030504020204" pitchFamily="34" charset="0"/>
            </a:endParaRPr>
          </a:p>
          <a:p>
            <a:pPr>
              <a:spcAft>
                <a:spcPts val="526"/>
              </a:spcAft>
              <a:buClr>
                <a:srgbClr val="1CA9D0"/>
              </a:buClr>
            </a:pPr>
            <a:endParaRPr lang="en-US" sz="1403" dirty="0">
              <a:latin typeface="+mj-lt"/>
              <a:ea typeface="Open Sans" panose="020B0606030504020204" pitchFamily="34" charset="0"/>
              <a:cs typeface="Open Sans" panose="020B0606030504020204" pitchFamily="34" charset="0"/>
            </a:endParaRPr>
          </a:p>
          <a:p>
            <a:pPr>
              <a:spcAft>
                <a:spcPts val="526"/>
              </a:spcAft>
              <a:buClr>
                <a:srgbClr val="1CA9D0"/>
              </a:buClr>
            </a:pPr>
            <a:endParaRPr lang="en-US" sz="1403" dirty="0">
              <a:latin typeface="+mj-lt"/>
              <a:ea typeface="Open Sans" panose="020B0606030504020204" pitchFamily="34" charset="0"/>
              <a:cs typeface="Open Sans" panose="020B0606030504020204" pitchFamily="34" charset="0"/>
            </a:endParaRPr>
          </a:p>
          <a:p>
            <a:pPr>
              <a:spcAft>
                <a:spcPts val="526"/>
              </a:spcAft>
              <a:buClr>
                <a:srgbClr val="1CA9D0"/>
              </a:buClr>
            </a:pPr>
            <a:endParaRPr lang="en-US" sz="1403" dirty="0">
              <a:latin typeface="+mj-lt"/>
              <a:ea typeface="Open Sans" panose="020B0606030504020204" pitchFamily="34" charset="0"/>
              <a:cs typeface="Open Sans" panose="020B0606030504020204" pitchFamily="34" charset="0"/>
            </a:endParaRPr>
          </a:p>
          <a:p>
            <a:pPr>
              <a:spcAft>
                <a:spcPts val="526"/>
              </a:spcAft>
              <a:buClr>
                <a:srgbClr val="1CA9D0"/>
              </a:buClr>
            </a:pPr>
            <a:endParaRPr lang="en-US" sz="1403" dirty="0">
              <a:latin typeface="+mj-lt"/>
              <a:ea typeface="Open Sans" panose="020B0606030504020204" pitchFamily="34" charset="0"/>
              <a:cs typeface="Open Sans" panose="020B0606030504020204" pitchFamily="34" charset="0"/>
            </a:endParaRPr>
          </a:p>
        </p:txBody>
      </p:sp>
      <p:sp>
        <p:nvSpPr>
          <p:cNvPr id="8" name="Text Placeholder 2"/>
          <p:cNvSpPr txBox="1">
            <a:spLocks/>
          </p:cNvSpPr>
          <p:nvPr/>
        </p:nvSpPr>
        <p:spPr>
          <a:xfrm>
            <a:off x="600301" y="362741"/>
            <a:ext cx="7779491" cy="404467"/>
          </a:xfrm>
          <a:prstGeom prst="rect">
            <a:avLst/>
          </a:prstGeom>
        </p:spPr>
        <p:txBody>
          <a:bodyPr lIns="56129" tIns="28065" rIns="56129" bIns="28065"/>
          <a:lstStyle>
            <a:lvl1pPr marL="0" indent="0" algn="l" defTabSz="320027" rtl="0" eaLnBrk="1" latinLnBrk="0" hangingPunct="1">
              <a:spcBef>
                <a:spcPct val="20000"/>
              </a:spcBef>
              <a:buFont typeface="Arial"/>
              <a:buNone/>
              <a:defRPr lang="en-US" sz="3100" b="1" kern="1200" dirty="0">
                <a:solidFill>
                  <a:srgbClr val="006699"/>
                </a:solidFill>
                <a:latin typeface="Open Sans"/>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r>
              <a:rPr lang="en-US" sz="2456" cap="small" dirty="0" smtClean="0">
                <a:solidFill>
                  <a:srgbClr val="073674"/>
                </a:solidFill>
                <a:latin typeface="Calibri"/>
              </a:rPr>
              <a:t>Financial </a:t>
            </a:r>
            <a:r>
              <a:rPr lang="en-US" sz="2456" cap="small" dirty="0">
                <a:solidFill>
                  <a:srgbClr val="073674"/>
                </a:solidFill>
                <a:latin typeface="Calibri"/>
              </a:rPr>
              <a:t>Impact by Industry </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3021" y="1338258"/>
            <a:ext cx="5369775" cy="5547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75846" y="6601268"/>
            <a:ext cx="2914201" cy="456663"/>
          </a:xfrm>
          <a:prstGeom prst="rect">
            <a:avLst/>
          </a:prstGeom>
        </p:spPr>
        <p:txBody>
          <a:bodyPr wrap="square">
            <a:spAutoFit/>
          </a:bodyPr>
          <a:lstStyle/>
          <a:p>
            <a:pPr defTabSz="400928"/>
            <a:r>
              <a:rPr lang="en-US" sz="789" i="1" dirty="0">
                <a:solidFill>
                  <a:prstClr val="black"/>
                </a:solidFill>
                <a:latin typeface="Calibri"/>
              </a:rPr>
              <a:t>*Largely, but not solely, based on select content from the Sustainability Accounting Standards Board (SASB) “Financial Impacts of Climate Risk” table in its Climate Risk Technical Bulletin</a:t>
            </a:r>
          </a:p>
        </p:txBody>
      </p:sp>
      <p:sp>
        <p:nvSpPr>
          <p:cNvPr id="3" name="Rectangle 2"/>
          <p:cNvSpPr/>
          <p:nvPr/>
        </p:nvSpPr>
        <p:spPr>
          <a:xfrm>
            <a:off x="6217798" y="1350986"/>
            <a:ext cx="146376" cy="1600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0928"/>
            <a:r>
              <a:rPr lang="en-US" sz="1052" dirty="0">
                <a:solidFill>
                  <a:prstClr val="black"/>
                </a:solidFill>
                <a:latin typeface="Calibri"/>
              </a:rPr>
              <a:t>*</a:t>
            </a:r>
          </a:p>
        </p:txBody>
      </p:sp>
      <p:sp>
        <p:nvSpPr>
          <p:cNvPr id="9" name="Footer Placeholder 4"/>
          <p:cNvSpPr txBox="1">
            <a:spLocks/>
          </p:cNvSpPr>
          <p:nvPr/>
        </p:nvSpPr>
        <p:spPr>
          <a:xfrm>
            <a:off x="439923" y="6452791"/>
            <a:ext cx="4696231" cy="87845"/>
          </a:xfrm>
          <a:prstGeom prst="rect">
            <a:avLst/>
          </a:prstGeom>
          <a:noFill/>
        </p:spPr>
        <p:txBody>
          <a:bodyPr wrap="square" lIns="0" tIns="0" rIns="0" bIns="0" rtlCol="0">
            <a:spAutoFit/>
          </a:bodyPr>
          <a:lstStyle>
            <a:defPPr>
              <a:defRPr lang="en-US"/>
            </a:defPPr>
            <a:lvl1pPr marL="0" algn="l" defTabSz="914400" rtl="0" eaLnBrk="1" latinLnBrk="0" hangingPunct="1">
              <a:defRPr lang="fr-FR" sz="651" kern="1200" dirty="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526"/>
              </a:spcBef>
              <a:buSzPct val="100000"/>
            </a:pPr>
            <a:r>
              <a:rPr lang="fr-FR" sz="571">
                <a:solidFill>
                  <a:prstClr val="black"/>
                </a:solidFill>
                <a:latin typeface="Verdana"/>
              </a:rPr>
              <a:t>© 2019 Deloitte Conseil </a:t>
            </a:r>
          </a:p>
        </p:txBody>
      </p:sp>
    </p:spTree>
    <p:extLst>
      <p:ext uri="{BB962C8B-B14F-4D97-AF65-F5344CB8AC3E}">
        <p14:creationId xmlns:p14="http://schemas.microsoft.com/office/powerpoint/2010/main" val="1314590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28011" y="781187"/>
            <a:ext cx="8238899" cy="25149"/>
          </a:xfrm>
          <a:prstGeom prst="line">
            <a:avLst/>
          </a:prstGeom>
          <a:ln>
            <a:solidFill>
              <a:srgbClr val="00AAD7"/>
            </a:solidFill>
          </a:ln>
          <a:effectLst/>
        </p:spPr>
        <p:style>
          <a:lnRef idx="2">
            <a:schemeClr val="accent1"/>
          </a:lnRef>
          <a:fillRef idx="0">
            <a:schemeClr val="accent1"/>
          </a:fillRef>
          <a:effectRef idx="1">
            <a:schemeClr val="accent1"/>
          </a:effectRef>
          <a:fontRef idx="minor">
            <a:schemeClr val="tx1"/>
          </a:fontRef>
        </p:style>
      </p:cxnSp>
      <p:sp>
        <p:nvSpPr>
          <p:cNvPr id="8" name="Text Placeholder 2"/>
          <p:cNvSpPr txBox="1">
            <a:spLocks/>
          </p:cNvSpPr>
          <p:nvPr/>
        </p:nvSpPr>
        <p:spPr>
          <a:xfrm>
            <a:off x="600301" y="362741"/>
            <a:ext cx="8973190" cy="443595"/>
          </a:xfrm>
          <a:prstGeom prst="rect">
            <a:avLst/>
          </a:prstGeom>
        </p:spPr>
        <p:txBody>
          <a:bodyPr lIns="56129" tIns="28065" rIns="56129" bIns="28065"/>
          <a:lstStyle>
            <a:lvl1pPr marL="0" indent="0" algn="l" defTabSz="320027" rtl="0" eaLnBrk="1" latinLnBrk="0" hangingPunct="1">
              <a:spcBef>
                <a:spcPct val="20000"/>
              </a:spcBef>
              <a:buFont typeface="Arial"/>
              <a:buNone/>
              <a:defRPr lang="en-US" sz="3100" b="1" kern="1200" dirty="0">
                <a:solidFill>
                  <a:srgbClr val="006699"/>
                </a:solidFill>
                <a:latin typeface="Open Sans"/>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r>
              <a:rPr lang="en-US" sz="2456" cap="small" dirty="0" smtClean="0">
                <a:solidFill>
                  <a:srgbClr val="073674"/>
                </a:solidFill>
                <a:latin typeface="Calibri"/>
              </a:rPr>
              <a:t>Structure of TCFD recommendations</a:t>
            </a:r>
            <a:endParaRPr lang="en-US" sz="2456" cap="small" dirty="0">
              <a:solidFill>
                <a:srgbClr val="073674"/>
              </a:solidFill>
              <a:latin typeface="Calibri"/>
            </a:endParaRPr>
          </a:p>
        </p:txBody>
      </p:sp>
      <p:sp>
        <p:nvSpPr>
          <p:cNvPr id="14" name="Rectangle 13"/>
          <p:cNvSpPr/>
          <p:nvPr/>
        </p:nvSpPr>
        <p:spPr>
          <a:xfrm>
            <a:off x="1136070" y="1230260"/>
            <a:ext cx="8478982" cy="1605568"/>
          </a:xfrm>
          <a:prstGeom prst="rect">
            <a:avLst/>
          </a:prstGeom>
        </p:spPr>
        <p:txBody>
          <a:bodyPr wrap="square">
            <a:spAutoFit/>
          </a:bodyPr>
          <a:lstStyle/>
          <a:p>
            <a:pPr marR="457200" defTabSz="457159">
              <a:spcAft>
                <a:spcPts val="1000"/>
              </a:spcAft>
            </a:pPr>
            <a:r>
              <a:rPr lang="en-US" dirty="0">
                <a:solidFill>
                  <a:srgbClr val="000000"/>
                </a:solidFill>
                <a:latin typeface="Calibri"/>
                <a:ea typeface="MS Mincho" panose="02020609040205080304" pitchFamily="49" charset="-128"/>
                <a:cs typeface="Calibri" panose="020F0502020204030204" pitchFamily="34" charset="0"/>
              </a:rPr>
              <a:t>The Task Force developed </a:t>
            </a:r>
            <a:r>
              <a:rPr lang="en-US" b="1" dirty="0">
                <a:solidFill>
                  <a:srgbClr val="073674"/>
                </a:solidFill>
                <a:latin typeface="Calibri"/>
                <a:ea typeface="MS Mincho" panose="02020609040205080304" pitchFamily="49" charset="-128"/>
                <a:cs typeface="Calibri" panose="020F0502020204030204" pitchFamily="34" charset="0"/>
              </a:rPr>
              <a:t>four widely-adoptable recommendations </a:t>
            </a:r>
            <a:r>
              <a:rPr lang="en-US" dirty="0">
                <a:solidFill>
                  <a:srgbClr val="000000"/>
                </a:solidFill>
                <a:latin typeface="Calibri"/>
                <a:ea typeface="MS Mincho" panose="02020609040205080304" pitchFamily="49" charset="-128"/>
                <a:cs typeface="Calibri" panose="020F0502020204030204" pitchFamily="34" charset="0"/>
              </a:rPr>
              <a:t>on climate-related financial disclosures that are applicable to organizations across sectors and jurisdictions. </a:t>
            </a:r>
          </a:p>
          <a:p>
            <a:pPr marR="457200" defTabSz="457159">
              <a:spcAft>
                <a:spcPts val="1000"/>
              </a:spcAft>
            </a:pPr>
            <a:r>
              <a:rPr lang="en-US" dirty="0">
                <a:solidFill>
                  <a:srgbClr val="000000"/>
                </a:solidFill>
                <a:latin typeface="Calibri"/>
                <a:ea typeface="MS Mincho" panose="02020609040205080304" pitchFamily="49" charset="-128"/>
                <a:cs typeface="Calibri" panose="020F0502020204030204" pitchFamily="34" charset="0"/>
              </a:rPr>
              <a:t>The recommendations are structured around four thematic areas that represent core elements of how organizations operate:</a:t>
            </a:r>
          </a:p>
        </p:txBody>
      </p:sp>
      <p:graphicFrame>
        <p:nvGraphicFramePr>
          <p:cNvPr id="15" name="Diagram 14"/>
          <p:cNvGraphicFramePr/>
          <p:nvPr>
            <p:extLst>
              <p:ext uri="{D42A27DB-BD31-4B8C-83A1-F6EECF244321}">
                <p14:modId xmlns:p14="http://schemas.microsoft.com/office/powerpoint/2010/main" val="2413501032"/>
              </p:ext>
            </p:extLst>
          </p:nvPr>
        </p:nvGraphicFramePr>
        <p:xfrm>
          <a:off x="746066" y="2921359"/>
          <a:ext cx="4346810" cy="3324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6" name="Group 15"/>
          <p:cNvGrpSpPr/>
          <p:nvPr/>
        </p:nvGrpSpPr>
        <p:grpSpPr>
          <a:xfrm>
            <a:off x="4773982" y="3042511"/>
            <a:ext cx="4841070" cy="3181954"/>
            <a:chOff x="5557348" y="997339"/>
            <a:chExt cx="3995157" cy="3553228"/>
          </a:xfrm>
        </p:grpSpPr>
        <p:sp>
          <p:nvSpPr>
            <p:cNvPr id="24" name="TextBox 19"/>
            <p:cNvSpPr txBox="1"/>
            <p:nvPr/>
          </p:nvSpPr>
          <p:spPr>
            <a:xfrm>
              <a:off x="5557716" y="1832070"/>
              <a:ext cx="3990350" cy="1035491"/>
            </a:xfrm>
            <a:prstGeom prst="rect">
              <a:avLst/>
            </a:prstGeom>
            <a:noFill/>
          </p:spPr>
          <p:txBody>
            <a:bodyPr wrap="square" rtlCol="0">
              <a:noAutofit/>
            </a:bodyPr>
            <a:lstStyle/>
            <a:p>
              <a:pPr defTabSz="457159"/>
              <a:r>
                <a:rPr lang="en-US" sz="1400" b="1" dirty="0">
                  <a:solidFill>
                    <a:prstClr val="black"/>
                  </a:solidFill>
                  <a:latin typeface="Calibri"/>
                  <a:ea typeface="MS Mincho" panose="02020609040205080304" pitchFamily="49" charset="-128"/>
                </a:rPr>
                <a:t>Strategy</a:t>
              </a:r>
            </a:p>
            <a:p>
              <a:pPr defTabSz="457159"/>
              <a:r>
                <a:rPr lang="en-US" sz="1400" dirty="0">
                  <a:solidFill>
                    <a:prstClr val="black"/>
                  </a:solidFill>
                  <a:latin typeface="Calibri"/>
                  <a:ea typeface="MS Mincho" panose="02020609040205080304" pitchFamily="49" charset="-128"/>
                </a:rPr>
                <a:t>The actual and potential impacts of climate-related risks and opportunities on the organization’s businesses, strategy, and financial planning</a:t>
              </a:r>
              <a:endParaRPr lang="en-US" sz="2800" dirty="0">
                <a:solidFill>
                  <a:prstClr val="black"/>
                </a:solidFill>
                <a:latin typeface="Calibri"/>
                <a:ea typeface="MS Mincho" panose="02020609040205080304" pitchFamily="49" charset="-128"/>
              </a:endParaRPr>
            </a:p>
          </p:txBody>
        </p:sp>
        <p:sp>
          <p:nvSpPr>
            <p:cNvPr id="25" name="TextBox 22"/>
            <p:cNvSpPr txBox="1"/>
            <p:nvPr/>
          </p:nvSpPr>
          <p:spPr>
            <a:xfrm>
              <a:off x="5557348" y="2904638"/>
              <a:ext cx="3991326" cy="773235"/>
            </a:xfrm>
            <a:prstGeom prst="rect">
              <a:avLst/>
            </a:prstGeom>
            <a:noFill/>
          </p:spPr>
          <p:txBody>
            <a:bodyPr wrap="square" rtlCol="0">
              <a:noAutofit/>
            </a:bodyPr>
            <a:lstStyle/>
            <a:p>
              <a:pPr defTabSz="457159"/>
              <a:r>
                <a:rPr lang="en-US" sz="1400" b="1" dirty="0">
                  <a:solidFill>
                    <a:prstClr val="black"/>
                  </a:solidFill>
                  <a:latin typeface="Calibri"/>
                  <a:ea typeface="MS Mincho" panose="02020609040205080304" pitchFamily="49" charset="-128"/>
                </a:rPr>
                <a:t>Risk Management</a:t>
              </a:r>
            </a:p>
            <a:p>
              <a:pPr defTabSz="457159"/>
              <a:r>
                <a:rPr lang="en-US" sz="1400" dirty="0">
                  <a:solidFill>
                    <a:prstClr val="black"/>
                  </a:solidFill>
                  <a:latin typeface="Calibri"/>
                  <a:ea typeface="MS Mincho" panose="02020609040205080304" pitchFamily="49" charset="-128"/>
                </a:rPr>
                <a:t>The processes used by the organization to identify, assess, and manage climate-related risks</a:t>
              </a:r>
              <a:endParaRPr lang="en-US" sz="2800" dirty="0">
                <a:solidFill>
                  <a:prstClr val="black"/>
                </a:solidFill>
                <a:latin typeface="Calibri"/>
                <a:ea typeface="MS Mincho" panose="02020609040205080304" pitchFamily="49" charset="-128"/>
              </a:endParaRPr>
            </a:p>
          </p:txBody>
        </p:sp>
        <p:sp>
          <p:nvSpPr>
            <p:cNvPr id="26" name="TextBox 23"/>
            <p:cNvSpPr txBox="1"/>
            <p:nvPr/>
          </p:nvSpPr>
          <p:spPr>
            <a:xfrm>
              <a:off x="5557716" y="3777335"/>
              <a:ext cx="3994789" cy="773232"/>
            </a:xfrm>
            <a:prstGeom prst="rect">
              <a:avLst/>
            </a:prstGeom>
            <a:noFill/>
          </p:spPr>
          <p:txBody>
            <a:bodyPr wrap="square" rtlCol="0">
              <a:noAutofit/>
            </a:bodyPr>
            <a:lstStyle/>
            <a:p>
              <a:pPr defTabSz="457159"/>
              <a:r>
                <a:rPr lang="en-US" sz="1400" b="1" dirty="0">
                  <a:solidFill>
                    <a:prstClr val="black"/>
                  </a:solidFill>
                  <a:latin typeface="Calibri"/>
                  <a:ea typeface="MS Mincho" panose="02020609040205080304" pitchFamily="49" charset="-128"/>
                </a:rPr>
                <a:t>Metrics and Targets</a:t>
              </a:r>
            </a:p>
            <a:p>
              <a:pPr defTabSz="457159"/>
              <a:r>
                <a:rPr lang="en-US" sz="1400" dirty="0">
                  <a:solidFill>
                    <a:prstClr val="black"/>
                  </a:solidFill>
                  <a:latin typeface="Calibri"/>
                  <a:ea typeface="MS Mincho" panose="02020609040205080304" pitchFamily="49" charset="-128"/>
                </a:rPr>
                <a:t>The metrics and targets used to assess and manage relevant climate-related risks and opportunities</a:t>
              </a:r>
              <a:endParaRPr lang="en-US" sz="2800" dirty="0">
                <a:solidFill>
                  <a:prstClr val="black"/>
                </a:solidFill>
                <a:latin typeface="Calibri"/>
                <a:ea typeface="MS Mincho" panose="02020609040205080304" pitchFamily="49" charset="-128"/>
              </a:endParaRPr>
            </a:p>
          </p:txBody>
        </p:sp>
        <p:sp>
          <p:nvSpPr>
            <p:cNvPr id="27" name="TextBox 31"/>
            <p:cNvSpPr txBox="1"/>
            <p:nvPr/>
          </p:nvSpPr>
          <p:spPr>
            <a:xfrm>
              <a:off x="5557716" y="997339"/>
              <a:ext cx="3994789" cy="773234"/>
            </a:xfrm>
            <a:prstGeom prst="rect">
              <a:avLst/>
            </a:prstGeom>
            <a:noFill/>
          </p:spPr>
          <p:txBody>
            <a:bodyPr wrap="square" rtlCol="0">
              <a:noAutofit/>
            </a:bodyPr>
            <a:lstStyle/>
            <a:p>
              <a:pPr defTabSz="457159"/>
              <a:r>
                <a:rPr lang="en-US" sz="1400" b="1" dirty="0">
                  <a:solidFill>
                    <a:prstClr val="black"/>
                  </a:solidFill>
                  <a:latin typeface="Calibri"/>
                  <a:ea typeface="MS Mincho" panose="02020609040205080304" pitchFamily="49" charset="-128"/>
                </a:rPr>
                <a:t>Governance </a:t>
              </a:r>
            </a:p>
            <a:p>
              <a:pPr defTabSz="457159"/>
              <a:r>
                <a:rPr lang="en-US" sz="1400" dirty="0">
                  <a:solidFill>
                    <a:prstClr val="black"/>
                  </a:solidFill>
                  <a:latin typeface="Calibri"/>
                  <a:ea typeface="MS Mincho" panose="02020609040205080304" pitchFamily="49" charset="-128"/>
                </a:rPr>
                <a:t>The organization’s governance around climate-related risks and opportunities</a:t>
              </a:r>
              <a:endParaRPr lang="en-US" sz="2800" dirty="0">
                <a:solidFill>
                  <a:prstClr val="black"/>
                </a:solidFill>
                <a:latin typeface="Calibri"/>
                <a:ea typeface="MS Mincho" panose="02020609040205080304" pitchFamily="49" charset="-128"/>
              </a:endParaRPr>
            </a:p>
          </p:txBody>
        </p:sp>
      </p:grpSp>
      <p:sp>
        <p:nvSpPr>
          <p:cNvPr id="28" name="TextBox 27"/>
          <p:cNvSpPr txBox="1"/>
          <p:nvPr/>
        </p:nvSpPr>
        <p:spPr>
          <a:xfrm>
            <a:off x="2049776" y="3207682"/>
            <a:ext cx="1662096" cy="372727"/>
          </a:xfrm>
          <a:prstGeom prst="rect">
            <a:avLst/>
          </a:prstGeom>
          <a:noFill/>
        </p:spPr>
        <p:txBody>
          <a:bodyPr wrap="square" rtlCol="0">
            <a:noAutofit/>
          </a:bodyPr>
          <a:lstStyle/>
          <a:p>
            <a:pPr algn="ctr" defTabSz="457159"/>
            <a:r>
              <a:rPr lang="en-US" sz="1600" b="1" dirty="0">
                <a:solidFill>
                  <a:srgbClr val="FFFFFF"/>
                </a:solidFill>
                <a:latin typeface="Calibri Light" panose="020F0302020204030204" pitchFamily="34" charset="0"/>
                <a:ea typeface="Open Sans" panose="020B0606030504020204" pitchFamily="34" charset="0"/>
                <a:cs typeface="Open Sans" panose="020B0606030504020204" pitchFamily="34" charset="0"/>
              </a:rPr>
              <a:t>Governance</a:t>
            </a:r>
            <a:endParaRPr lang="en-US" sz="1600" b="1" dirty="0">
              <a:solidFill>
                <a:prstClr val="black"/>
              </a:solidFill>
              <a:latin typeface="Calibri Light" panose="020F0302020204030204" pitchFamily="34" charset="0"/>
              <a:ea typeface="Open Sans" panose="020B0606030504020204" pitchFamily="34" charset="0"/>
              <a:cs typeface="Open Sans" panose="020B0606030504020204" pitchFamily="34" charset="0"/>
            </a:endParaRPr>
          </a:p>
        </p:txBody>
      </p:sp>
      <p:sp>
        <p:nvSpPr>
          <p:cNvPr id="29" name="TextBox 31"/>
          <p:cNvSpPr txBox="1"/>
          <p:nvPr/>
        </p:nvSpPr>
        <p:spPr>
          <a:xfrm>
            <a:off x="2351975" y="3832569"/>
            <a:ext cx="1048810" cy="372727"/>
          </a:xfrm>
          <a:prstGeom prst="rect">
            <a:avLst/>
          </a:prstGeom>
          <a:noFill/>
        </p:spPr>
        <p:txBody>
          <a:bodyPr wrap="square" rtlCol="0">
            <a:noAutofit/>
          </a:bodyPr>
          <a:lstStyle/>
          <a:p>
            <a:pPr algn="ctr" defTabSz="457159"/>
            <a:r>
              <a:rPr lang="en-US" sz="1600" b="1" dirty="0">
                <a:solidFill>
                  <a:srgbClr val="FFFFFF"/>
                </a:solidFill>
                <a:latin typeface="Calibri Light" panose="020F0302020204030204" pitchFamily="34" charset="0"/>
                <a:ea typeface="Open Sans" panose="020B0606030504020204" pitchFamily="34" charset="0"/>
                <a:cs typeface="Open Sans" panose="020B0606030504020204" pitchFamily="34" charset="0"/>
              </a:rPr>
              <a:t>Strategy</a:t>
            </a:r>
            <a:endParaRPr lang="en-US" sz="1600" dirty="0">
              <a:solidFill>
                <a:prstClr val="black"/>
              </a:solidFill>
              <a:latin typeface="Calibri Light" panose="020F0302020204030204" pitchFamily="34" charset="0"/>
              <a:ea typeface="Open Sans" panose="020B0606030504020204" pitchFamily="34" charset="0"/>
              <a:cs typeface="Open Sans" panose="020B0606030504020204" pitchFamily="34" charset="0"/>
            </a:endParaRPr>
          </a:p>
        </p:txBody>
      </p:sp>
      <p:sp>
        <p:nvSpPr>
          <p:cNvPr id="30" name="TextBox 31"/>
          <p:cNvSpPr txBox="1"/>
          <p:nvPr/>
        </p:nvSpPr>
        <p:spPr>
          <a:xfrm>
            <a:off x="2183161" y="4426110"/>
            <a:ext cx="1386647" cy="624101"/>
          </a:xfrm>
          <a:prstGeom prst="rect">
            <a:avLst/>
          </a:prstGeom>
          <a:noFill/>
        </p:spPr>
        <p:txBody>
          <a:bodyPr wrap="square" rtlCol="0">
            <a:noAutofit/>
          </a:bodyPr>
          <a:lstStyle/>
          <a:p>
            <a:pPr algn="ctr" defTabSz="457159">
              <a:lnSpc>
                <a:spcPts val="1400"/>
              </a:lnSpc>
            </a:pPr>
            <a:r>
              <a:rPr lang="en-US" sz="1600" b="1" dirty="0">
                <a:solidFill>
                  <a:srgbClr val="FFFFFF"/>
                </a:solidFill>
                <a:latin typeface="Calibri Light" panose="020F0302020204030204" pitchFamily="34" charset="0"/>
                <a:ea typeface="Open Sans" panose="020B0606030504020204" pitchFamily="34" charset="0"/>
                <a:cs typeface="Open Sans" panose="020B0606030504020204" pitchFamily="34" charset="0"/>
              </a:rPr>
              <a:t>Risk</a:t>
            </a:r>
            <a:br>
              <a:rPr lang="en-US" sz="1600" b="1" dirty="0">
                <a:solidFill>
                  <a:srgbClr val="FFFFFF"/>
                </a:solidFill>
                <a:latin typeface="Calibri Light" panose="020F0302020204030204" pitchFamily="34" charset="0"/>
                <a:ea typeface="Open Sans" panose="020B0606030504020204" pitchFamily="34" charset="0"/>
                <a:cs typeface="Open Sans" panose="020B0606030504020204" pitchFamily="34" charset="0"/>
              </a:rPr>
            </a:br>
            <a:r>
              <a:rPr lang="en-US" sz="1600" b="1" dirty="0">
                <a:solidFill>
                  <a:srgbClr val="FFFFFF"/>
                </a:solidFill>
                <a:latin typeface="Calibri Light" panose="020F0302020204030204" pitchFamily="34" charset="0"/>
                <a:ea typeface="Open Sans" panose="020B0606030504020204" pitchFamily="34" charset="0"/>
                <a:cs typeface="Open Sans" panose="020B0606030504020204" pitchFamily="34" charset="0"/>
              </a:rPr>
              <a:t>Management</a:t>
            </a:r>
            <a:endParaRPr lang="en-US" sz="1600" dirty="0">
              <a:solidFill>
                <a:prstClr val="black"/>
              </a:solidFill>
              <a:latin typeface="Calibri Light" panose="020F0302020204030204" pitchFamily="34" charset="0"/>
              <a:ea typeface="Open Sans" panose="020B0606030504020204" pitchFamily="34" charset="0"/>
              <a:cs typeface="Open Sans" panose="020B0606030504020204" pitchFamily="34" charset="0"/>
            </a:endParaRPr>
          </a:p>
        </p:txBody>
      </p:sp>
      <p:sp>
        <p:nvSpPr>
          <p:cNvPr id="32" name="TextBox 31"/>
          <p:cNvSpPr txBox="1"/>
          <p:nvPr/>
        </p:nvSpPr>
        <p:spPr>
          <a:xfrm>
            <a:off x="2414232" y="5229997"/>
            <a:ext cx="924296" cy="684016"/>
          </a:xfrm>
          <a:prstGeom prst="rect">
            <a:avLst/>
          </a:prstGeom>
          <a:noFill/>
        </p:spPr>
        <p:txBody>
          <a:bodyPr wrap="square" rtlCol="0">
            <a:noAutofit/>
          </a:bodyPr>
          <a:lstStyle/>
          <a:p>
            <a:pPr algn="ctr" defTabSz="457159">
              <a:lnSpc>
                <a:spcPts val="1400"/>
              </a:lnSpc>
            </a:pPr>
            <a:r>
              <a:rPr lang="en-US" sz="1600" b="1" dirty="0">
                <a:solidFill>
                  <a:srgbClr val="FFFFFF"/>
                </a:solidFill>
                <a:latin typeface="Calibri Light" panose="020F0302020204030204" pitchFamily="34" charset="0"/>
                <a:ea typeface="Open Sans" panose="020B0606030504020204" pitchFamily="34" charset="0"/>
                <a:cs typeface="Open Sans" panose="020B0606030504020204" pitchFamily="34" charset="0"/>
              </a:rPr>
              <a:t>Metrics </a:t>
            </a:r>
            <a:endParaRPr lang="en-US" sz="1600" dirty="0">
              <a:solidFill>
                <a:prstClr val="black"/>
              </a:solidFill>
              <a:latin typeface="Calibri Light" panose="020F0302020204030204" pitchFamily="34" charset="0"/>
              <a:ea typeface="Open Sans" panose="020B0606030504020204" pitchFamily="34" charset="0"/>
              <a:cs typeface="Open Sans" panose="020B0606030504020204" pitchFamily="34" charset="0"/>
            </a:endParaRPr>
          </a:p>
          <a:p>
            <a:pPr algn="ctr" defTabSz="457159">
              <a:lnSpc>
                <a:spcPts val="1400"/>
              </a:lnSpc>
            </a:pPr>
            <a:r>
              <a:rPr lang="en-US" sz="1600" b="1" dirty="0">
                <a:solidFill>
                  <a:srgbClr val="FFFFFF"/>
                </a:solidFill>
                <a:latin typeface="Calibri Light" panose="020F0302020204030204" pitchFamily="34" charset="0"/>
                <a:ea typeface="Open Sans" panose="020B0606030504020204" pitchFamily="34" charset="0"/>
                <a:cs typeface="Open Sans" panose="020B0606030504020204" pitchFamily="34" charset="0"/>
              </a:rPr>
              <a:t>and </a:t>
            </a:r>
            <a:br>
              <a:rPr lang="en-US" sz="1600" b="1" dirty="0">
                <a:solidFill>
                  <a:srgbClr val="FFFFFF"/>
                </a:solidFill>
                <a:latin typeface="Calibri Light" panose="020F0302020204030204" pitchFamily="34" charset="0"/>
                <a:ea typeface="Open Sans" panose="020B0606030504020204" pitchFamily="34" charset="0"/>
                <a:cs typeface="Open Sans" panose="020B0606030504020204" pitchFamily="34" charset="0"/>
              </a:rPr>
            </a:br>
            <a:r>
              <a:rPr lang="en-US" sz="1600" b="1" dirty="0">
                <a:solidFill>
                  <a:srgbClr val="FFFFFF"/>
                </a:solidFill>
                <a:latin typeface="Calibri Light" panose="020F0302020204030204" pitchFamily="34" charset="0"/>
                <a:ea typeface="Open Sans" panose="020B0606030504020204" pitchFamily="34" charset="0"/>
                <a:cs typeface="Open Sans" panose="020B0606030504020204" pitchFamily="34" charset="0"/>
              </a:rPr>
              <a:t>Targets</a:t>
            </a:r>
            <a:endParaRPr lang="en-US" sz="1600" dirty="0">
              <a:solidFill>
                <a:prstClr val="black"/>
              </a:solidFill>
              <a:latin typeface="Calibri Light" panose="020F030202020403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22697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00301" y="781187"/>
            <a:ext cx="7435670" cy="0"/>
          </a:xfrm>
          <a:prstGeom prst="line">
            <a:avLst/>
          </a:prstGeom>
          <a:ln>
            <a:solidFill>
              <a:srgbClr val="00AAD7"/>
            </a:solidFill>
          </a:ln>
          <a:effectLst/>
        </p:spPr>
        <p:style>
          <a:lnRef idx="2">
            <a:schemeClr val="accent1"/>
          </a:lnRef>
          <a:fillRef idx="0">
            <a:schemeClr val="accent1"/>
          </a:fillRef>
          <a:effectRef idx="1">
            <a:schemeClr val="accent1"/>
          </a:effectRef>
          <a:fontRef idx="minor">
            <a:schemeClr val="tx1"/>
          </a:fontRef>
        </p:style>
      </p:cxnSp>
      <p:sp>
        <p:nvSpPr>
          <p:cNvPr id="8" name="Text Placeholder 2"/>
          <p:cNvSpPr txBox="1">
            <a:spLocks/>
          </p:cNvSpPr>
          <p:nvPr/>
        </p:nvSpPr>
        <p:spPr>
          <a:xfrm>
            <a:off x="600301" y="362741"/>
            <a:ext cx="7779491" cy="404467"/>
          </a:xfrm>
          <a:prstGeom prst="rect">
            <a:avLst/>
          </a:prstGeom>
        </p:spPr>
        <p:txBody>
          <a:bodyPr lIns="56129" tIns="28065" rIns="56129" bIns="28065"/>
          <a:lstStyle>
            <a:lvl1pPr marL="0" indent="0" algn="l" defTabSz="320027" rtl="0" eaLnBrk="1" latinLnBrk="0" hangingPunct="1">
              <a:spcBef>
                <a:spcPct val="20000"/>
              </a:spcBef>
              <a:buFont typeface="Arial"/>
              <a:buNone/>
              <a:defRPr lang="en-US" sz="3100" b="1" kern="1200" dirty="0">
                <a:solidFill>
                  <a:srgbClr val="006699"/>
                </a:solidFill>
                <a:latin typeface="Open Sans"/>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r>
              <a:rPr lang="en-US" sz="2456" cap="small" dirty="0" smtClean="0">
                <a:solidFill>
                  <a:srgbClr val="073674"/>
                </a:solidFill>
                <a:latin typeface="Calibri"/>
              </a:rPr>
              <a:t>TCFD - Latest</a:t>
            </a:r>
            <a:endParaRPr lang="en-US" sz="2456" cap="small" dirty="0">
              <a:solidFill>
                <a:srgbClr val="073674"/>
              </a:solidFill>
              <a:latin typeface="Calibri"/>
            </a:endParaRPr>
          </a:p>
        </p:txBody>
      </p:sp>
      <p:sp>
        <p:nvSpPr>
          <p:cNvPr id="3" name="Rectangle 2"/>
          <p:cNvSpPr/>
          <p:nvPr/>
        </p:nvSpPr>
        <p:spPr>
          <a:xfrm>
            <a:off x="6217798" y="1350986"/>
            <a:ext cx="146376" cy="1600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0928"/>
            <a:r>
              <a:rPr lang="en-US" sz="1052" dirty="0">
                <a:solidFill>
                  <a:prstClr val="black"/>
                </a:solidFill>
                <a:latin typeface="Calibri"/>
              </a:rPr>
              <a:t>*</a:t>
            </a:r>
          </a:p>
        </p:txBody>
      </p:sp>
      <p:sp>
        <p:nvSpPr>
          <p:cNvPr id="15" name="Rounded Rectangle 14"/>
          <p:cNvSpPr/>
          <p:nvPr/>
        </p:nvSpPr>
        <p:spPr>
          <a:xfrm>
            <a:off x="1064682" y="2576944"/>
            <a:ext cx="2425519" cy="4200913"/>
          </a:xfrm>
          <a:prstGeom prst="roundRect">
            <a:avLst/>
          </a:prstGeom>
          <a:noFill/>
          <a:ln>
            <a:solidFill>
              <a:srgbClr val="07367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59"/>
            <a:endParaRPr lang="en-US">
              <a:solidFill>
                <a:prstClr val="white"/>
              </a:solidFill>
              <a:latin typeface="Calibri"/>
            </a:endParaRPr>
          </a:p>
        </p:txBody>
      </p:sp>
      <p:sp>
        <p:nvSpPr>
          <p:cNvPr id="17" name="Rectangle 16"/>
          <p:cNvSpPr/>
          <p:nvPr/>
        </p:nvSpPr>
        <p:spPr>
          <a:xfrm>
            <a:off x="2189018" y="2836388"/>
            <a:ext cx="1343892" cy="1046440"/>
          </a:xfrm>
          <a:prstGeom prst="rect">
            <a:avLst/>
          </a:prstGeom>
        </p:spPr>
        <p:txBody>
          <a:bodyPr wrap="square">
            <a:spAutoFit/>
          </a:bodyPr>
          <a:lstStyle/>
          <a:p>
            <a:pPr defTabSz="457159"/>
            <a:r>
              <a:rPr lang="en-US" b="1" dirty="0">
                <a:solidFill>
                  <a:prstClr val="black"/>
                </a:solidFill>
                <a:latin typeface="Calibri"/>
              </a:rPr>
              <a:t>Supporters as of March 2019</a:t>
            </a:r>
            <a:br>
              <a:rPr lang="en-US" b="1" dirty="0">
                <a:solidFill>
                  <a:prstClr val="black"/>
                </a:solidFill>
                <a:latin typeface="Calibri"/>
              </a:rPr>
            </a:br>
            <a:r>
              <a:rPr lang="en-US" b="1" dirty="0">
                <a:solidFill>
                  <a:srgbClr val="073674"/>
                </a:solidFill>
                <a:latin typeface="Calibri"/>
              </a:rPr>
              <a:t> </a:t>
            </a:r>
          </a:p>
        </p:txBody>
      </p:sp>
      <p:sp>
        <p:nvSpPr>
          <p:cNvPr id="18" name="Oval 17"/>
          <p:cNvSpPr>
            <a:spLocks noChangeAspect="1"/>
          </p:cNvSpPr>
          <p:nvPr/>
        </p:nvSpPr>
        <p:spPr>
          <a:xfrm>
            <a:off x="1305194" y="2826356"/>
            <a:ext cx="776602" cy="845099"/>
          </a:xfrm>
          <a:prstGeom prst="ellipse">
            <a:avLst/>
          </a:prstGeom>
          <a:solidFill>
            <a:srgbClr val="073674"/>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159"/>
            <a:r>
              <a:rPr lang="en-US" sz="2200" b="1" dirty="0">
                <a:solidFill>
                  <a:prstClr val="white"/>
                </a:solidFill>
                <a:latin typeface="Calibri"/>
              </a:rPr>
              <a:t>601</a:t>
            </a:r>
          </a:p>
        </p:txBody>
      </p:sp>
      <p:sp>
        <p:nvSpPr>
          <p:cNvPr id="19" name="Rectangle 18"/>
          <p:cNvSpPr/>
          <p:nvPr/>
        </p:nvSpPr>
        <p:spPr>
          <a:xfrm>
            <a:off x="1167986" y="3878445"/>
            <a:ext cx="2343570" cy="2862322"/>
          </a:xfrm>
          <a:prstGeom prst="rect">
            <a:avLst/>
          </a:prstGeom>
        </p:spPr>
        <p:txBody>
          <a:bodyPr wrap="square">
            <a:spAutoFit/>
          </a:bodyPr>
          <a:lstStyle/>
          <a:p>
            <a:pPr defTabSz="457159"/>
            <a:r>
              <a:rPr lang="en-US" sz="2000" b="1" dirty="0">
                <a:solidFill>
                  <a:prstClr val="black"/>
                </a:solidFill>
                <a:latin typeface="Calibri"/>
              </a:rPr>
              <a:t>With a market </a:t>
            </a:r>
            <a:r>
              <a:rPr lang="en-US" sz="2000" b="1" dirty="0" err="1" smtClean="0">
                <a:solidFill>
                  <a:prstClr val="black"/>
                </a:solidFill>
                <a:latin typeface="Calibri"/>
              </a:rPr>
              <a:t>capitalisation</a:t>
            </a:r>
            <a:r>
              <a:rPr lang="en-US" sz="2000" b="1" dirty="0" smtClean="0">
                <a:solidFill>
                  <a:prstClr val="black"/>
                </a:solidFill>
                <a:latin typeface="Calibri"/>
              </a:rPr>
              <a:t> </a:t>
            </a:r>
            <a:r>
              <a:rPr lang="en-US" sz="2000" b="1" dirty="0">
                <a:solidFill>
                  <a:prstClr val="black"/>
                </a:solidFill>
                <a:latin typeface="Calibri"/>
              </a:rPr>
              <a:t>of over </a:t>
            </a:r>
            <a:r>
              <a:rPr lang="en-US" sz="2000" b="1" dirty="0">
                <a:solidFill>
                  <a:srgbClr val="0090BF"/>
                </a:solidFill>
                <a:latin typeface="Calibri"/>
              </a:rPr>
              <a:t>8.7 trillion USD</a:t>
            </a:r>
            <a:r>
              <a:rPr lang="en-US" sz="2000" b="1" dirty="0">
                <a:solidFill>
                  <a:prstClr val="black"/>
                </a:solidFill>
                <a:latin typeface="Calibri"/>
              </a:rPr>
              <a:t>. </a:t>
            </a:r>
            <a:br>
              <a:rPr lang="en-US" sz="2000" b="1" dirty="0">
                <a:solidFill>
                  <a:prstClr val="black"/>
                </a:solidFill>
                <a:latin typeface="Calibri"/>
              </a:rPr>
            </a:br>
            <a:r>
              <a:rPr lang="en-US" sz="2000" b="1" dirty="0">
                <a:solidFill>
                  <a:prstClr val="black"/>
                </a:solidFill>
                <a:latin typeface="Calibri"/>
              </a:rPr>
              <a:t>Including </a:t>
            </a:r>
            <a:r>
              <a:rPr lang="en-US" sz="2000" b="1" dirty="0">
                <a:solidFill>
                  <a:srgbClr val="0090BF"/>
                </a:solidFill>
                <a:latin typeface="Calibri"/>
              </a:rPr>
              <a:t>326</a:t>
            </a:r>
            <a:r>
              <a:rPr lang="en-US" sz="2000" b="1" dirty="0">
                <a:solidFill>
                  <a:prstClr val="black"/>
                </a:solidFill>
                <a:latin typeface="Calibri"/>
              </a:rPr>
              <a:t> financial firms, responsible for assets of over </a:t>
            </a:r>
            <a:r>
              <a:rPr lang="en-US" sz="2000" b="1" dirty="0">
                <a:solidFill>
                  <a:srgbClr val="0090BF"/>
                </a:solidFill>
                <a:latin typeface="Calibri"/>
              </a:rPr>
              <a:t>107</a:t>
            </a:r>
            <a:r>
              <a:rPr lang="en-US" sz="2000" b="1" dirty="0">
                <a:solidFill>
                  <a:prstClr val="black"/>
                </a:solidFill>
                <a:latin typeface="Calibri"/>
              </a:rPr>
              <a:t> </a:t>
            </a:r>
            <a:r>
              <a:rPr lang="en-US" sz="2000" b="1" dirty="0">
                <a:solidFill>
                  <a:srgbClr val="0090BF"/>
                </a:solidFill>
                <a:latin typeface="Calibri"/>
              </a:rPr>
              <a:t>trillion USD</a:t>
            </a:r>
            <a:r>
              <a:rPr lang="en-US" sz="2000" b="1" dirty="0">
                <a:solidFill>
                  <a:prstClr val="black"/>
                </a:solidFill>
                <a:latin typeface="Calibri"/>
              </a:rPr>
              <a:t>.  </a:t>
            </a:r>
            <a:endParaRPr lang="en-US" sz="2000" b="1" dirty="0">
              <a:solidFill>
                <a:srgbClr val="073674"/>
              </a:solidFill>
              <a:latin typeface="Calibri"/>
            </a:endParaRPr>
          </a:p>
        </p:txBody>
      </p:sp>
      <p:sp>
        <p:nvSpPr>
          <p:cNvPr id="20" name="Rectangle 19"/>
          <p:cNvSpPr/>
          <p:nvPr/>
        </p:nvSpPr>
        <p:spPr>
          <a:xfrm>
            <a:off x="4225636" y="1920487"/>
            <a:ext cx="5109583" cy="753443"/>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pPr algn="ctr" defTabSz="457159"/>
            <a:r>
              <a:rPr lang="en-US" sz="2000" b="1" dirty="0">
                <a:solidFill>
                  <a:srgbClr val="2C9AC6"/>
                </a:solidFill>
                <a:latin typeface="Calibri"/>
              </a:rPr>
              <a:t>The majority disclose some </a:t>
            </a:r>
            <a:br>
              <a:rPr lang="en-US" sz="2000" b="1" dirty="0">
                <a:solidFill>
                  <a:srgbClr val="2C9AC6"/>
                </a:solidFill>
                <a:latin typeface="Calibri"/>
              </a:rPr>
            </a:br>
            <a:r>
              <a:rPr lang="en-US" sz="2000" b="1" dirty="0">
                <a:solidFill>
                  <a:srgbClr val="2C9AC6"/>
                </a:solidFill>
                <a:latin typeface="Calibri"/>
              </a:rPr>
              <a:t>climate-related information.</a:t>
            </a:r>
          </a:p>
          <a:p>
            <a:pPr algn="ctr" defTabSz="457159"/>
            <a:r>
              <a:rPr lang="en-US" sz="2000" b="1" dirty="0">
                <a:solidFill>
                  <a:srgbClr val="073674"/>
                </a:solidFill>
                <a:latin typeface="Calibri"/>
              </a:rPr>
              <a:t> </a:t>
            </a:r>
          </a:p>
        </p:txBody>
      </p:sp>
      <p:sp>
        <p:nvSpPr>
          <p:cNvPr id="21" name="Rectangle 20"/>
          <p:cNvSpPr/>
          <p:nvPr/>
        </p:nvSpPr>
        <p:spPr>
          <a:xfrm>
            <a:off x="4225636" y="4350129"/>
            <a:ext cx="5126130" cy="388128"/>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pPr algn="ctr" defTabSz="457159"/>
            <a:r>
              <a:rPr lang="en-US" sz="2000" b="1" dirty="0">
                <a:solidFill>
                  <a:srgbClr val="2C9AC6"/>
                </a:solidFill>
                <a:latin typeface="Calibri"/>
              </a:rPr>
              <a:t>Financial implications are often not disclosed</a:t>
            </a:r>
            <a:r>
              <a:rPr lang="en-US" sz="2000" b="1" dirty="0" smtClean="0">
                <a:solidFill>
                  <a:srgbClr val="2C9AC6"/>
                </a:solidFill>
                <a:latin typeface="Calibri"/>
              </a:rPr>
              <a:t>.</a:t>
            </a:r>
            <a:endParaRPr lang="en-US" sz="2000" dirty="0">
              <a:solidFill>
                <a:srgbClr val="2C9AC6"/>
              </a:solidFill>
              <a:latin typeface="Calibri"/>
            </a:endParaRPr>
          </a:p>
        </p:txBody>
      </p:sp>
      <p:sp>
        <p:nvSpPr>
          <p:cNvPr id="22" name="Rectangle 21"/>
          <p:cNvSpPr/>
          <p:nvPr/>
        </p:nvSpPr>
        <p:spPr>
          <a:xfrm>
            <a:off x="4225636" y="2803636"/>
            <a:ext cx="5109583" cy="67007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pPr algn="ctr" defTabSz="457159"/>
            <a:r>
              <a:rPr lang="en-US" sz="2000" b="1" dirty="0">
                <a:solidFill>
                  <a:srgbClr val="2C9AC6"/>
                </a:solidFill>
                <a:latin typeface="Calibri"/>
              </a:rPr>
              <a:t>Information on strategy resilience under climate-related scenarios is limited</a:t>
            </a:r>
            <a:r>
              <a:rPr lang="en-US" sz="2000" b="1" dirty="0" smtClean="0">
                <a:solidFill>
                  <a:srgbClr val="073674"/>
                </a:solidFill>
                <a:latin typeface="Calibri"/>
              </a:rPr>
              <a:t>.</a:t>
            </a:r>
            <a:endParaRPr lang="en-US" sz="2000" b="1" dirty="0">
              <a:solidFill>
                <a:srgbClr val="073674"/>
              </a:solidFill>
              <a:latin typeface="Calibri"/>
            </a:endParaRPr>
          </a:p>
        </p:txBody>
      </p:sp>
      <p:sp>
        <p:nvSpPr>
          <p:cNvPr id="23" name="Rectangle 22"/>
          <p:cNvSpPr/>
          <p:nvPr/>
        </p:nvSpPr>
        <p:spPr>
          <a:xfrm>
            <a:off x="4225636" y="4867964"/>
            <a:ext cx="5139989" cy="1920766"/>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pPr algn="ctr" defTabSz="457159"/>
            <a:r>
              <a:rPr lang="en-US" sz="2000" b="1" dirty="0" smtClean="0">
                <a:solidFill>
                  <a:srgbClr val="2C9AC6"/>
                </a:solidFill>
                <a:latin typeface="Calibri"/>
              </a:rPr>
              <a:t>Disclosures vary across industries and regions.</a:t>
            </a:r>
          </a:p>
          <a:p>
            <a:pPr algn="ctr" defTabSz="457159"/>
            <a:r>
              <a:rPr lang="en-US" sz="1600" dirty="0" smtClean="0">
                <a:solidFill>
                  <a:prstClr val="black"/>
                </a:solidFill>
                <a:latin typeface="Calibri"/>
              </a:rPr>
              <a:t>For example a higher percentage of non-financial companies reported information on their climate related metrics and targets compared to financial companies, but a higher percentage of financial companies indicated their enterprise risk management process included climate-related risk. </a:t>
            </a:r>
            <a:endParaRPr lang="en-US" sz="1600" dirty="0">
              <a:solidFill>
                <a:prstClr val="black"/>
              </a:solidFill>
              <a:latin typeface="Calibri"/>
            </a:endParaRPr>
          </a:p>
        </p:txBody>
      </p:sp>
      <p:sp>
        <p:nvSpPr>
          <p:cNvPr id="24" name="Rectangle 23"/>
          <p:cNvSpPr/>
          <p:nvPr/>
        </p:nvSpPr>
        <p:spPr>
          <a:xfrm>
            <a:off x="4225636" y="3585086"/>
            <a:ext cx="5109583" cy="65341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pPr algn="ctr" defTabSz="457159"/>
            <a:r>
              <a:rPr lang="en-US" sz="2000" b="1" dirty="0">
                <a:solidFill>
                  <a:srgbClr val="2C9AC6"/>
                </a:solidFill>
                <a:latin typeface="Calibri"/>
              </a:rPr>
              <a:t>Disclosures are often made </a:t>
            </a:r>
            <a:br>
              <a:rPr lang="en-US" sz="2000" b="1" dirty="0">
                <a:solidFill>
                  <a:srgbClr val="2C9AC6"/>
                </a:solidFill>
                <a:latin typeface="Calibri"/>
              </a:rPr>
            </a:br>
            <a:r>
              <a:rPr lang="en-US" sz="2000" b="1" dirty="0">
                <a:solidFill>
                  <a:srgbClr val="2C9AC6"/>
                </a:solidFill>
                <a:latin typeface="Calibri"/>
              </a:rPr>
              <a:t>in multiple reports</a:t>
            </a:r>
            <a:r>
              <a:rPr lang="en-US" sz="2000" b="1" dirty="0" smtClean="0">
                <a:solidFill>
                  <a:srgbClr val="2C9AC6"/>
                </a:solidFill>
                <a:latin typeface="Calibri"/>
              </a:rPr>
              <a:t>.</a:t>
            </a:r>
            <a:endParaRPr lang="en-US" sz="2000" b="1" dirty="0">
              <a:solidFill>
                <a:srgbClr val="2C9AC6"/>
              </a:solidFill>
              <a:latin typeface="Calibri"/>
            </a:endParaRPr>
          </a:p>
        </p:txBody>
      </p:sp>
      <p:sp>
        <p:nvSpPr>
          <p:cNvPr id="5" name="Rectangle 4"/>
          <p:cNvSpPr/>
          <p:nvPr/>
        </p:nvSpPr>
        <p:spPr>
          <a:xfrm>
            <a:off x="4225636" y="1307920"/>
            <a:ext cx="3702937" cy="646331"/>
          </a:xfrm>
          <a:prstGeom prst="rect">
            <a:avLst/>
          </a:prstGeom>
        </p:spPr>
        <p:txBody>
          <a:bodyPr wrap="none">
            <a:spAutoFit/>
          </a:bodyPr>
          <a:lstStyle/>
          <a:p>
            <a:r>
              <a:rPr lang="en-US" sz="3600" cap="small" dirty="0">
                <a:solidFill>
                  <a:schemeClr val="accent4"/>
                </a:solidFill>
                <a:latin typeface="Calibri"/>
              </a:rPr>
              <a:t>2018 Status Report</a:t>
            </a:r>
            <a:endParaRPr lang="en-US" sz="3600" dirty="0">
              <a:solidFill>
                <a:schemeClr val="accent4"/>
              </a:solidFill>
            </a:endParaRPr>
          </a:p>
        </p:txBody>
      </p:sp>
      <p:sp>
        <p:nvSpPr>
          <p:cNvPr id="25" name="Rectangle 24"/>
          <p:cNvSpPr/>
          <p:nvPr/>
        </p:nvSpPr>
        <p:spPr>
          <a:xfrm>
            <a:off x="1066806" y="1280209"/>
            <a:ext cx="2419188" cy="1200329"/>
          </a:xfrm>
          <a:prstGeom prst="rect">
            <a:avLst/>
          </a:prstGeom>
        </p:spPr>
        <p:txBody>
          <a:bodyPr wrap="none">
            <a:spAutoFit/>
          </a:bodyPr>
          <a:lstStyle/>
          <a:p>
            <a:r>
              <a:rPr lang="en-US" sz="3600" cap="small" dirty="0" smtClean="0">
                <a:solidFill>
                  <a:schemeClr val="accent4"/>
                </a:solidFill>
                <a:latin typeface="Calibri"/>
              </a:rPr>
              <a:t>TCFD by </a:t>
            </a:r>
          </a:p>
          <a:p>
            <a:r>
              <a:rPr lang="en-US" sz="3600" cap="small" dirty="0" smtClean="0">
                <a:solidFill>
                  <a:schemeClr val="accent4"/>
                </a:solidFill>
                <a:latin typeface="Calibri"/>
              </a:rPr>
              <a:t>the numbers</a:t>
            </a:r>
            <a:endParaRPr lang="en-US" sz="3600" dirty="0">
              <a:solidFill>
                <a:schemeClr val="accent4"/>
              </a:solidFill>
            </a:endParaRPr>
          </a:p>
        </p:txBody>
      </p:sp>
    </p:spTree>
    <p:extLst>
      <p:ext uri="{BB962C8B-B14F-4D97-AF65-F5344CB8AC3E}">
        <p14:creationId xmlns:p14="http://schemas.microsoft.com/office/powerpoint/2010/main" val="1174491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8899" y="2292042"/>
            <a:ext cx="6447145" cy="477721"/>
          </a:xfrm>
        </p:spPr>
        <p:txBody>
          <a:bodyPr anchor="t" anchorCtr="0"/>
          <a:lstStyle/>
          <a:p>
            <a:r>
              <a:rPr lang="en-US" sz="3112" b="0" dirty="0" smtClean="0">
                <a:latin typeface="Calibri Light" panose="020F0302020204030204" pitchFamily="34" charset="0"/>
                <a:cs typeface="Calibri Light" panose="020F0302020204030204" pitchFamily="34" charset="0"/>
              </a:rPr>
              <a:t>Closing remarks</a:t>
            </a:r>
            <a:endParaRPr lang="en-US" sz="3112" b="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65181512"/>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925" y="349987"/>
            <a:ext cx="9811966" cy="378434"/>
          </a:xfrm>
        </p:spPr>
        <p:txBody>
          <a:bodyPr/>
          <a:lstStyle/>
          <a:p>
            <a:r>
              <a:rPr lang="en-US" dirty="0" smtClean="0"/>
              <a:t>Closing remarks</a:t>
            </a:r>
            <a:endParaRPr lang="en-US" dirty="0"/>
          </a:p>
        </p:txBody>
      </p:sp>
      <p:pic>
        <p:nvPicPr>
          <p:cNvPr id="6146" name="Picture 2" descr="Greta Thunberg"/>
          <p:cNvPicPr>
            <a:picLocks noChangeAspect="1" noChangeArrowheads="1"/>
          </p:cNvPicPr>
          <p:nvPr/>
        </p:nvPicPr>
        <p:blipFill rotWithShape="1">
          <a:blip r:embed="rId3">
            <a:extLst>
              <a:ext uri="{28A0092B-C50C-407E-A947-70E740481C1C}">
                <a14:useLocalDpi xmlns:a14="http://schemas.microsoft.com/office/drawing/2010/main" val="0"/>
              </a:ext>
            </a:extLst>
          </a:blip>
          <a:srcRect l="41096" r="5793"/>
          <a:stretch/>
        </p:blipFill>
        <p:spPr bwMode="auto">
          <a:xfrm>
            <a:off x="380411" y="728421"/>
            <a:ext cx="4246536" cy="53270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001461" y="5147553"/>
            <a:ext cx="5347854" cy="1723549"/>
          </a:xfrm>
          <a:prstGeom prst="rect">
            <a:avLst/>
          </a:prstGeom>
          <a:noFill/>
        </p:spPr>
        <p:txBody>
          <a:bodyPr vert="horz" wrap="square" lIns="0" tIns="0" rIns="0" bIns="0" rtlCol="0">
            <a:spAutoFit/>
          </a:bodyPr>
          <a:lstStyle/>
          <a:p>
            <a:pPr algn="ctr"/>
            <a:r>
              <a:rPr lang="en-US" sz="1400" dirty="0" smtClean="0"/>
              <a:t>“</a:t>
            </a:r>
            <a:r>
              <a:rPr lang="en-US" sz="1400" dirty="0"/>
              <a:t>Attracting and retaining the best talent increasingly requires a clear expression of </a:t>
            </a:r>
            <a:r>
              <a:rPr lang="en-US" sz="1400" dirty="0" smtClean="0"/>
              <a:t>purpose… In </a:t>
            </a:r>
            <a:r>
              <a:rPr lang="en-US" sz="1400" dirty="0"/>
              <a:t>a recent survey by Deloitte, millennial workers were asked what the primary purpose of businesses should be – 63 percent more of them said </a:t>
            </a:r>
            <a:r>
              <a:rPr lang="en-US" sz="1400" dirty="0" smtClean="0"/>
              <a:t>‘improving society’ </a:t>
            </a:r>
            <a:r>
              <a:rPr lang="en-US" sz="1400" dirty="0"/>
              <a:t>than said </a:t>
            </a:r>
            <a:r>
              <a:rPr lang="en-US" sz="1400" dirty="0" smtClean="0"/>
              <a:t>‘generating profit.’” – </a:t>
            </a:r>
            <a:r>
              <a:rPr lang="en-US" sz="1400" dirty="0" smtClean="0">
                <a:solidFill>
                  <a:schemeClr val="accent2"/>
                </a:solidFill>
              </a:rPr>
              <a:t>Blackrock Chairman and CEO, Larry Fink, 2019 Letter to CEOs</a:t>
            </a:r>
            <a:endParaRPr lang="en-US" sz="1400" dirty="0">
              <a:solidFill>
                <a:schemeClr val="accent2"/>
              </a:solidFill>
            </a:endParaRPr>
          </a:p>
          <a:p>
            <a:pPr algn="ctr"/>
            <a:r>
              <a:rPr lang="en-US" sz="1400" dirty="0" smtClean="0"/>
              <a:t> </a:t>
            </a:r>
            <a:endParaRPr lang="en-US" sz="1100" dirty="0"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8829" y="728421"/>
            <a:ext cx="5363062" cy="4022296"/>
          </a:xfrm>
          <a:prstGeom prst="rect">
            <a:avLst/>
          </a:prstGeom>
        </p:spPr>
      </p:pic>
    </p:spTree>
    <p:extLst>
      <p:ext uri="{BB962C8B-B14F-4D97-AF65-F5344CB8AC3E}">
        <p14:creationId xmlns:p14="http://schemas.microsoft.com/office/powerpoint/2010/main" val="428780095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7544856" y="3316656"/>
            <a:ext cx="2691244" cy="5252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defTabSz="476148"/>
            <a:r>
              <a:rPr lang="en-AU" sz="1600" dirty="0" smtClean="0">
                <a:solidFill>
                  <a:schemeClr val="tx1"/>
                </a:solidFill>
              </a:rPr>
              <a:t>+852 21095158</a:t>
            </a:r>
            <a:endParaRPr lang="en-AU" sz="1600" dirty="0">
              <a:solidFill>
                <a:schemeClr val="tx1"/>
              </a:solidFill>
            </a:endParaRPr>
          </a:p>
          <a:p>
            <a:pPr algn="r" defTabSz="476148"/>
            <a:r>
              <a:rPr lang="en-AU" sz="1600" dirty="0" smtClean="0">
                <a:solidFill>
                  <a:schemeClr val="tx1"/>
                </a:solidFill>
              </a:rPr>
              <a:t>hrouth@deloitte.com.hk</a:t>
            </a:r>
            <a:endParaRPr lang="en-AU" sz="1600" dirty="0">
              <a:solidFill>
                <a:schemeClr val="tx1"/>
              </a:solidFill>
            </a:endParaRPr>
          </a:p>
        </p:txBody>
      </p:sp>
      <p:sp>
        <p:nvSpPr>
          <p:cNvPr id="25" name="Title 4"/>
          <p:cNvSpPr txBox="1">
            <a:spLocks/>
          </p:cNvSpPr>
          <p:nvPr/>
        </p:nvSpPr>
        <p:spPr>
          <a:xfrm>
            <a:off x="505125" y="1088468"/>
            <a:ext cx="7439781" cy="292989"/>
          </a:xfrm>
          <a:prstGeom prst="rect">
            <a:avLst/>
          </a:prstGeom>
        </p:spPr>
        <p:txBody>
          <a:bodyPr anchor="ctr"/>
          <a:lstStyle>
            <a:lvl1pPr algn="l" defTabSz="1219170" rtl="0" eaLnBrk="1" latinLnBrk="0" hangingPunct="1">
              <a:spcBef>
                <a:spcPct val="0"/>
              </a:spcBef>
              <a:buNone/>
              <a:defRPr sz="2000" kern="1200">
                <a:solidFill>
                  <a:schemeClr val="tx1"/>
                </a:solidFill>
                <a:latin typeface="+mj-lt"/>
                <a:ea typeface="+mj-ea"/>
                <a:cs typeface="+mj-cs"/>
              </a:defRPr>
            </a:lvl1pPr>
          </a:lstStyle>
          <a:p>
            <a:r>
              <a:rPr lang="en-AU" sz="2400" dirty="0" smtClean="0"/>
              <a:t>Agenda</a:t>
            </a:r>
            <a:r>
              <a:rPr lang="en-AU" sz="1754" dirty="0" smtClean="0"/>
              <a:t> </a:t>
            </a:r>
            <a:endParaRPr lang="en-AU" sz="1754" dirty="0"/>
          </a:p>
        </p:txBody>
      </p:sp>
      <p:graphicFrame>
        <p:nvGraphicFramePr>
          <p:cNvPr id="30" name="Content Placeholder 9"/>
          <p:cNvGraphicFramePr>
            <a:graphicFrameLocks/>
          </p:cNvGraphicFramePr>
          <p:nvPr>
            <p:extLst>
              <p:ext uri="{D42A27DB-BD31-4B8C-83A1-F6EECF244321}">
                <p14:modId xmlns:p14="http://schemas.microsoft.com/office/powerpoint/2010/main" val="1576847470"/>
              </p:ext>
            </p:extLst>
          </p:nvPr>
        </p:nvGraphicFramePr>
        <p:xfrm>
          <a:off x="505125" y="1856764"/>
          <a:ext cx="6627195" cy="2919528"/>
        </p:xfrm>
        <a:graphic>
          <a:graphicData uri="http://schemas.openxmlformats.org/drawingml/2006/table">
            <a:tbl>
              <a:tblPr firstRow="1" bandRow="1">
                <a:tableStyleId>{912C8C85-51F0-491E-9774-3900AFEF0FD7}</a:tableStyleId>
              </a:tblPr>
              <a:tblGrid>
                <a:gridCol w="6627195">
                  <a:extLst>
                    <a:ext uri="{9D8B030D-6E8A-4147-A177-3AD203B41FA5}">
                      <a16:colId xmlns:a16="http://schemas.microsoft.com/office/drawing/2014/main" val="1649906879"/>
                    </a:ext>
                  </a:extLst>
                </a:gridCol>
              </a:tblGrid>
              <a:tr h="240566">
                <a:tc>
                  <a:txBody>
                    <a:bodyPr/>
                    <a:lstStyle/>
                    <a:p>
                      <a:pPr marL="0" indent="0">
                        <a:buFont typeface="Arial" panose="020B0604020202020204" pitchFamily="34" charset="0"/>
                        <a:buNone/>
                      </a:pPr>
                      <a:endParaRPr lang="en-AU" sz="2000" b="0" dirty="0">
                        <a:solidFill>
                          <a:schemeClr val="tx1"/>
                        </a:solidFill>
                      </a:endParaRPr>
                    </a:p>
                  </a:txBody>
                  <a:tcPr marL="80189" marR="80189" marT="40094" marB="40094">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73123697"/>
                  </a:ext>
                </a:extLst>
              </a:tr>
              <a:tr h="240566">
                <a:tc>
                  <a:txBody>
                    <a:bodyPr/>
                    <a:lstStyle/>
                    <a:p>
                      <a:pPr marL="285750" indent="-285750">
                        <a:buFont typeface="Arial" panose="020B0604020202020204" pitchFamily="34" charset="0"/>
                        <a:buChar char="•"/>
                      </a:pPr>
                      <a:r>
                        <a:rPr lang="en-GB" altLang="en-US" sz="2000" b="0" dirty="0" smtClean="0">
                          <a:solidFill>
                            <a:schemeClr val="tx1"/>
                          </a:solidFill>
                        </a:rPr>
                        <a:t>Background to ESG Investing</a:t>
                      </a:r>
                      <a:r>
                        <a:rPr lang="en-GB" altLang="en-US" sz="2000" b="0" baseline="0" dirty="0" smtClean="0">
                          <a:solidFill>
                            <a:schemeClr val="tx1"/>
                          </a:solidFill>
                        </a:rPr>
                        <a:t> and Trends</a:t>
                      </a:r>
                      <a:endParaRPr lang="en-GB" altLang="en-US" sz="2000" b="0" dirty="0" smtClean="0">
                        <a:solidFill>
                          <a:schemeClr val="tx1"/>
                        </a:solidFill>
                      </a:endParaRPr>
                    </a:p>
                  </a:txBody>
                  <a:tcPr marL="80189" marR="80189" marT="40094" marB="40094">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68157618"/>
                  </a:ext>
                </a:extLst>
              </a:tr>
              <a:tr h="240566">
                <a:tc>
                  <a:txBody>
                    <a:bodyPr/>
                    <a:lstStyle/>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000" b="0" kern="1200" dirty="0" smtClean="0">
                          <a:solidFill>
                            <a:schemeClr val="tx1"/>
                          </a:solidFill>
                        </a:rPr>
                        <a:t>Focus on</a:t>
                      </a:r>
                      <a:r>
                        <a:rPr lang="en-AU" sz="2000" b="0" kern="1200" baseline="0" dirty="0" smtClean="0">
                          <a:solidFill>
                            <a:schemeClr val="tx1"/>
                          </a:solidFill>
                        </a:rPr>
                        <a:t> TCFD – Task Force for Climate Related Financial </a:t>
                      </a:r>
                      <a:r>
                        <a:rPr lang="en-AU" sz="2000" b="0" kern="1200" baseline="0" dirty="0" smtClean="0">
                          <a:solidFill>
                            <a:schemeClr val="tx1"/>
                          </a:solidFill>
                        </a:rPr>
                        <a:t>Disclosure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000" b="0" kern="1200" baseline="0" dirty="0" smtClean="0">
                          <a:solidFill>
                            <a:schemeClr val="tx1"/>
                          </a:solidFill>
                        </a:rPr>
                        <a:t>Closing remarks and questions</a:t>
                      </a:r>
                      <a:endParaRPr lang="en-AU" sz="2000" b="0" kern="1200" baseline="0" dirty="0" smtClean="0">
                        <a:solidFill>
                          <a:schemeClr val="tx1"/>
                        </a:solidFill>
                      </a:endParaRPr>
                    </a:p>
                  </a:txBody>
                  <a:tcPr marL="80189" marR="80189" marT="40094" marB="40094">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1426573"/>
                  </a:ext>
                </a:extLst>
              </a:tr>
              <a:tr h="240566">
                <a:tc>
                  <a:txBody>
                    <a:bodyPr/>
                    <a:lstStyle/>
                    <a:p>
                      <a:pPr marL="0" indent="0">
                        <a:buFont typeface="Arial" panose="020B0604020202020204" pitchFamily="34" charset="0"/>
                        <a:buNone/>
                      </a:pPr>
                      <a:endParaRPr lang="en-AU" sz="2000" b="0" dirty="0">
                        <a:solidFill>
                          <a:schemeClr val="tx1"/>
                        </a:solidFill>
                      </a:endParaRPr>
                    </a:p>
                  </a:txBody>
                  <a:tcPr marL="80189" marR="80189" marT="40094" marB="40094">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803662"/>
                  </a:ext>
                </a:extLst>
              </a:tr>
              <a:tr h="240566">
                <a:tc>
                  <a:txBody>
                    <a:bodyPr/>
                    <a:lstStyle/>
                    <a:p>
                      <a:pPr marL="285750" indent="-285750">
                        <a:buFont typeface="Arial" panose="020B0604020202020204" pitchFamily="34" charset="0"/>
                        <a:buChar char="•"/>
                      </a:pPr>
                      <a:endParaRPr lang="en-AU" sz="2000" b="0" dirty="0">
                        <a:solidFill>
                          <a:schemeClr val="tx1"/>
                        </a:solidFill>
                      </a:endParaRPr>
                    </a:p>
                  </a:txBody>
                  <a:tcPr marL="80189" marR="80189" marT="40094" marB="40094">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93736191"/>
                  </a:ext>
                </a:extLst>
              </a:tr>
              <a:tr h="278057">
                <a:tc>
                  <a:txBody>
                    <a:bodyPr/>
                    <a:lstStyle/>
                    <a:p>
                      <a:pPr marL="285750" indent="-285750">
                        <a:buFont typeface="Arial" panose="020B0604020202020204" pitchFamily="34" charset="0"/>
                        <a:buChar char="•"/>
                      </a:pPr>
                      <a:endParaRPr lang="en-AU" sz="2000" b="0" dirty="0">
                        <a:solidFill>
                          <a:schemeClr val="tx1"/>
                        </a:solidFill>
                      </a:endParaRPr>
                    </a:p>
                  </a:txBody>
                  <a:tcPr marL="80189" marR="80189" marT="40094" marB="40094">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9621832"/>
                  </a:ext>
                </a:extLst>
              </a:tr>
            </a:tbl>
          </a:graphicData>
        </a:graphic>
      </p:graphicFrame>
      <p:pic>
        <p:nvPicPr>
          <p:cNvPr id="8" name="Picture 2" descr="http://www.pwccn.com/en/migration/jpg/hannahrouth.jpg.pwcimage.200.252.jpg"/>
          <p:cNvPicPr>
            <a:picLocks noChangeAspect="1" noChangeArrowheads="1"/>
          </p:cNvPicPr>
          <p:nvPr/>
        </p:nvPicPr>
        <p:blipFill rotWithShape="1">
          <a:blip r:embed="rId3">
            <a:extLst>
              <a:ext uri="{28A0092B-C50C-407E-A947-70E740481C1C}">
                <a14:useLocalDpi xmlns:a14="http://schemas.microsoft.com/office/drawing/2010/main"/>
              </a:ext>
            </a:extLst>
          </a:blip>
          <a:srcRect r="17023" b="6088"/>
          <a:stretch/>
        </p:blipFill>
        <p:spPr bwMode="auto">
          <a:xfrm>
            <a:off x="7383626" y="1963695"/>
            <a:ext cx="979394" cy="1296000"/>
          </a:xfrm>
          <a:prstGeom prst="rect">
            <a:avLst/>
          </a:prstGeom>
          <a:solidFill>
            <a:schemeClr val="accent5"/>
          </a:solidFill>
          <a:extLst/>
        </p:spPr>
      </p:pic>
      <p:sp>
        <p:nvSpPr>
          <p:cNvPr id="9" name="Rectangle 31"/>
          <p:cNvSpPr/>
          <p:nvPr/>
        </p:nvSpPr>
        <p:spPr>
          <a:xfrm>
            <a:off x="8356186" y="1963695"/>
            <a:ext cx="1879914" cy="129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0"/>
            <a:endParaRPr lang="en-US" altLang="zh-TW" sz="1200" dirty="0">
              <a:solidFill>
                <a:schemeClr val="bg1"/>
              </a:solidFill>
              <a:latin typeface="华文细黑" panose="02010600040101010101" pitchFamily="2" charset="-122"/>
              <a:ea typeface="华文细黑" panose="02010600040101010101" pitchFamily="2" charset="-122"/>
            </a:endParaRPr>
          </a:p>
          <a:p>
            <a:pPr defTabSz="0"/>
            <a:r>
              <a:rPr lang="en-US" altLang="zh-TW" sz="1200" b="1" dirty="0">
                <a:solidFill>
                  <a:schemeClr val="bg1"/>
                </a:solidFill>
                <a:latin typeface="华文细黑" panose="02010600040101010101" pitchFamily="2" charset="-122"/>
                <a:ea typeface="华文细黑" panose="02010600040101010101" pitchFamily="2" charset="-122"/>
              </a:rPr>
              <a:t>Hannah Routh </a:t>
            </a:r>
          </a:p>
          <a:p>
            <a:pPr defTabSz="0"/>
            <a:r>
              <a:rPr lang="zh-TW" altLang="en-US" sz="1200" dirty="0">
                <a:solidFill>
                  <a:schemeClr val="bg1"/>
                </a:solidFill>
                <a:latin typeface="华文细黑" panose="02010600040101010101" pitchFamily="2" charset="-122"/>
                <a:ea typeface="华文细黑" panose="02010600040101010101" pitchFamily="2" charset="-122"/>
              </a:rPr>
              <a:t>合伙人</a:t>
            </a:r>
            <a:r>
              <a:rPr lang="en-US" altLang="zh-TW" sz="1200" dirty="0">
                <a:solidFill>
                  <a:schemeClr val="bg1"/>
                </a:solidFill>
                <a:latin typeface="华文细黑" panose="02010600040101010101" pitchFamily="2" charset="-122"/>
                <a:ea typeface="华文细黑" panose="02010600040101010101" pitchFamily="2" charset="-122"/>
              </a:rPr>
              <a:t>, </a:t>
            </a:r>
            <a:r>
              <a:rPr lang="zh-TW" altLang="en-US" sz="1200" dirty="0">
                <a:solidFill>
                  <a:schemeClr val="bg1"/>
                </a:solidFill>
                <a:latin typeface="华文细黑" panose="02010600040101010101" pitchFamily="2" charset="-122"/>
                <a:ea typeface="华文细黑" panose="02010600040101010101" pitchFamily="2" charset="-122"/>
              </a:rPr>
              <a:t>风险咨询</a:t>
            </a:r>
            <a:r>
              <a:rPr lang="en-US" altLang="zh-TW" sz="1200" dirty="0">
                <a:solidFill>
                  <a:schemeClr val="bg1"/>
                </a:solidFill>
                <a:latin typeface="华文细黑" panose="02010600040101010101" pitchFamily="2" charset="-122"/>
                <a:ea typeface="华文细黑" panose="02010600040101010101" pitchFamily="2" charset="-122"/>
              </a:rPr>
              <a:t> </a:t>
            </a:r>
          </a:p>
          <a:p>
            <a:pPr defTabSz="0"/>
            <a:r>
              <a:rPr lang="zh-TW" altLang="en-US" sz="1200" dirty="0">
                <a:solidFill>
                  <a:schemeClr val="bg1"/>
                </a:solidFill>
                <a:latin typeface="华文细黑" panose="02010600040101010101" pitchFamily="2" charset="-122"/>
                <a:ea typeface="华文细黑" panose="02010600040101010101" pitchFamily="2" charset="-122"/>
                <a:cs typeface="Verdana" pitchFamily="34" charset="0"/>
              </a:rPr>
              <a:t>德勤咨询</a:t>
            </a:r>
            <a:endParaRPr lang="en-US" altLang="zh-TW" sz="1200" dirty="0">
              <a:solidFill>
                <a:schemeClr val="bg1"/>
              </a:solidFill>
              <a:latin typeface="华文细黑" panose="02010600040101010101" pitchFamily="2" charset="-122"/>
              <a:ea typeface="华文细黑" panose="02010600040101010101" pitchFamily="2" charset="-122"/>
              <a:cs typeface="Verdana" pitchFamily="34" charset="0"/>
            </a:endParaRPr>
          </a:p>
          <a:p>
            <a:pPr defTabSz="0"/>
            <a:endParaRPr lang="en-US" altLang="zh-TW" sz="1200" dirty="0">
              <a:solidFill>
                <a:schemeClr val="bg1"/>
              </a:solidFill>
              <a:latin typeface="华文细黑" panose="02010600040101010101" pitchFamily="2" charset="-122"/>
              <a:ea typeface="华文细黑" panose="02010600040101010101" pitchFamily="2" charset="-122"/>
              <a:cs typeface="Verdana" pitchFamily="34" charset="0"/>
            </a:endParaRPr>
          </a:p>
          <a:p>
            <a:pPr defTabSz="0"/>
            <a:r>
              <a:rPr lang="zh-TW" altLang="en-US" sz="1200" dirty="0">
                <a:solidFill>
                  <a:schemeClr val="bg1"/>
                </a:solidFill>
                <a:latin typeface="华文细黑" panose="02010600040101010101" pitchFamily="2" charset="-122"/>
                <a:ea typeface="华文细黑" panose="02010600040101010101" pitchFamily="2" charset="-122"/>
                <a:cs typeface="Verdana" pitchFamily="34" charset="0"/>
              </a:rPr>
              <a:t>物理学硕士</a:t>
            </a:r>
            <a:r>
              <a:rPr lang="en-US" altLang="zh-TW" sz="1200" dirty="0">
                <a:solidFill>
                  <a:schemeClr val="bg1"/>
                </a:solidFill>
                <a:latin typeface="华文细黑" panose="02010600040101010101" pitchFamily="2" charset="-122"/>
                <a:ea typeface="华文细黑" panose="02010600040101010101" pitchFamily="2" charset="-122"/>
                <a:cs typeface="Verdana" pitchFamily="34" charset="0"/>
              </a:rPr>
              <a:t>, </a:t>
            </a:r>
            <a:r>
              <a:rPr lang="zh-CN" altLang="en-US" sz="1200" dirty="0" smtClean="0">
                <a:solidFill>
                  <a:schemeClr val="bg1"/>
                </a:solidFill>
                <a:latin typeface="华文细黑" panose="02010600040101010101" pitchFamily="2" charset="-122"/>
                <a:ea typeface="华文细黑" panose="02010600040101010101" pitchFamily="2" charset="-122"/>
                <a:cs typeface="Verdana" pitchFamily="34" charset="0"/>
              </a:rPr>
              <a:t>科学</a:t>
            </a:r>
            <a:r>
              <a:rPr lang="zh-TW" altLang="en-US" sz="1200" dirty="0" smtClean="0">
                <a:solidFill>
                  <a:schemeClr val="bg1"/>
                </a:solidFill>
                <a:latin typeface="华文细黑" panose="02010600040101010101" pitchFamily="2" charset="-122"/>
                <a:ea typeface="华文细黑" panose="02010600040101010101" pitchFamily="2" charset="-122"/>
                <a:cs typeface="Verdana" pitchFamily="34" charset="0"/>
              </a:rPr>
              <a:t>硕</a:t>
            </a:r>
            <a:r>
              <a:rPr lang="zh-TW" altLang="en-US" sz="1200" dirty="0">
                <a:solidFill>
                  <a:schemeClr val="bg1"/>
                </a:solidFill>
                <a:latin typeface="华文细黑" panose="02010600040101010101" pitchFamily="2" charset="-122"/>
                <a:ea typeface="华文细黑" panose="02010600040101010101" pitchFamily="2" charset="-122"/>
                <a:cs typeface="Verdana" pitchFamily="34" charset="0"/>
              </a:rPr>
              <a:t>士</a:t>
            </a:r>
            <a:endParaRPr lang="en-US" sz="1200" dirty="0">
              <a:solidFill>
                <a:schemeClr val="bg1"/>
              </a:solidFill>
              <a:latin typeface="华文细黑" panose="02010600040101010101" pitchFamily="2" charset="-122"/>
              <a:ea typeface="华文细黑" panose="02010600040101010101" pitchFamily="2" charset="-122"/>
              <a:cs typeface="Verdana" pitchFamily="34" charset="0"/>
            </a:endParaRPr>
          </a:p>
          <a:p>
            <a:pPr defTabSz="0"/>
            <a:endParaRPr lang="en-US" altLang="zh-TW" sz="1200" dirty="0">
              <a:solidFill>
                <a:schemeClr val="bg1"/>
              </a:solidFill>
              <a:latin typeface="华文细黑" panose="02010600040101010101" pitchFamily="2" charset="-122"/>
              <a:ea typeface="华文细黑" panose="02010600040101010101" pitchFamily="2" charset="-122"/>
            </a:endParaRPr>
          </a:p>
        </p:txBody>
      </p:sp>
    </p:spTree>
    <p:extLst>
      <p:ext uri="{BB962C8B-B14F-4D97-AF65-F5344CB8AC3E}">
        <p14:creationId xmlns:p14="http://schemas.microsoft.com/office/powerpoint/2010/main" val="1117937984"/>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720857" y="2238826"/>
            <a:ext cx="7051179" cy="4795872"/>
          </a:xfrm>
        </p:spPr>
        <p:txBody>
          <a:bodyPr>
            <a:normAutofit/>
          </a:bodyPr>
          <a:lstStyle/>
          <a:p>
            <a:pPr>
              <a:spcAft>
                <a:spcPts val="0"/>
              </a:spcAft>
            </a:pPr>
            <a:r>
              <a:rPr lang="en-US" sz="882" b="1" dirty="0"/>
              <a:t>About Deloitte Global </a:t>
            </a:r>
          </a:p>
          <a:p>
            <a:r>
              <a:rPr lang="en-US" sz="882" dirty="0"/>
              <a:t>Deloitte refers to one or more of Deloitte Touche Tohmatsu Limited, a UK private company limited by guarantee ("DTTL"), its network of member firms, and their related entities.  DTTL and each of its member firms are legally separate and independent entities.  DTTL (also referred to as "Deloitte Global") does not provide services to clients.  Please see </a:t>
            </a:r>
            <a:r>
              <a:rPr lang="en-US" sz="882" dirty="0">
                <a:hlinkClick r:id="rId3"/>
              </a:rPr>
              <a:t>www.deloitte.com/about</a:t>
            </a:r>
            <a:r>
              <a:rPr lang="en-US" sz="882" dirty="0"/>
              <a:t> for a more detailed description of DTTL and its member firms. </a:t>
            </a:r>
          </a:p>
          <a:p>
            <a:r>
              <a:rPr lang="en-US" sz="882" dirty="0"/>
              <a:t>Deloitte provides audit, consulting, financial advisory, risk management, tax and related services to public and private clients spanning multiple industries. Deloitte serves four out of five Fortune Global 500® companies through a globally connected network of member firms in more than 150 countries bringing world-class capabilities, insights, and high-quality service to address clients’ most complex business challenges.  To learn more about how Deloitte’s approximately 225,000 professionals make an impact that matters, please connect with us on </a:t>
            </a:r>
            <a:r>
              <a:rPr lang="en-US" sz="882" dirty="0">
                <a:hlinkClick r:id="rId4"/>
              </a:rPr>
              <a:t>Facebook</a:t>
            </a:r>
            <a:r>
              <a:rPr lang="en-US" sz="882" dirty="0"/>
              <a:t>, </a:t>
            </a:r>
            <a:r>
              <a:rPr lang="en-US" sz="882" dirty="0">
                <a:hlinkClick r:id="rId5"/>
              </a:rPr>
              <a:t>LinkedIn</a:t>
            </a:r>
            <a:r>
              <a:rPr lang="en-US" sz="882" dirty="0"/>
              <a:t>, or </a:t>
            </a:r>
            <a:r>
              <a:rPr lang="en-US" sz="882" dirty="0">
                <a:hlinkClick r:id="rId6"/>
              </a:rPr>
              <a:t>Twitter</a:t>
            </a:r>
            <a:r>
              <a:rPr lang="en-US" sz="882" dirty="0"/>
              <a:t>.</a:t>
            </a:r>
          </a:p>
          <a:p>
            <a:pPr>
              <a:spcAft>
                <a:spcPts val="0"/>
              </a:spcAft>
            </a:pPr>
            <a:r>
              <a:rPr lang="en-US" sz="882" b="1" dirty="0"/>
              <a:t>About Deloitte in Greater China</a:t>
            </a:r>
          </a:p>
          <a:p>
            <a:r>
              <a:rPr lang="en-US" sz="882" dirty="0"/>
              <a:t>We are one of the leading professional services providers with 24 offices in Beijing, Hong Kong, Shanghai, Taipei, Changsha, Chengdu, Chongqing, Dalian, Guangzhou, Hangzhou, Harbin, Hefei, Hsinchu, Jinan, Kaohsiung, Macau, Nanjing, Shenzhen, Suzhou, Taichung, Tainan, Tianjin, Wuhan and Xiamen in Greater China. We have nearly 13,500 people working on a collaborative basis to serve clients, subject to local applicable laws.  </a:t>
            </a:r>
          </a:p>
          <a:p>
            <a:pPr>
              <a:spcAft>
                <a:spcPts val="0"/>
              </a:spcAft>
            </a:pPr>
            <a:r>
              <a:rPr lang="en-US" sz="882" b="1" dirty="0"/>
              <a:t>About Deloitte China</a:t>
            </a:r>
          </a:p>
          <a:p>
            <a:r>
              <a:rPr lang="en-US" sz="882" dirty="0"/>
              <a:t>The Deloitte brand first came to China in 1917 when a Deloitte office was opened in Shanghai. Now the Deloitte China network of firms, backed by the global Deloitte network, deliver a full range of audit, tax, consulting and financial advisory services to local, multinational and growth enterprise clients in China. We have considerable experience in China and have been a significant contributor to the development of China's accounting standards, taxation system and local professional accountants. To learn more about how Deloitte makes an impact that matters in the China marketplace, please connect with our Deloitte China social media platforms via </a:t>
            </a:r>
            <a:r>
              <a:rPr lang="en-US" sz="882" dirty="0">
                <a:hlinkClick r:id="rId7" action="ppaction://hlinkfile"/>
              </a:rPr>
              <a:t>www2.deloitte.com/cn/en/social-media</a:t>
            </a:r>
            <a:r>
              <a:rPr lang="en-US" sz="882" dirty="0"/>
              <a:t>.</a:t>
            </a:r>
          </a:p>
          <a:p>
            <a:r>
              <a:rPr lang="en-US" sz="882" dirty="0"/>
              <a:t>This communication contains general information only, and none of Deloitte Touche Tohmatsu Limited, its member firms, or their related entities (collectively the "Deloitte Network") is by means of this communication, rendering professional advice or services. None of the Deloitte Network shall be responsible for any loss whatsoever sustained by any person who relies on this communication.</a:t>
            </a:r>
          </a:p>
          <a:p>
            <a:endParaRPr lang="fr-FR" sz="882" dirty="0"/>
          </a:p>
        </p:txBody>
      </p:sp>
      <p:sp>
        <p:nvSpPr>
          <p:cNvPr id="4" name="Footer Placeholder 4"/>
          <p:cNvSpPr txBox="1">
            <a:spLocks/>
          </p:cNvSpPr>
          <p:nvPr/>
        </p:nvSpPr>
        <p:spPr>
          <a:xfrm>
            <a:off x="714106" y="7063636"/>
            <a:ext cx="8332918" cy="277784"/>
          </a:xfrm>
          <a:prstGeom prst="rect">
            <a:avLst/>
          </a:prstGeom>
        </p:spPr>
        <p:txBody>
          <a:bodyPr vert="horz" lIns="0" tIns="0" rIns="0" bIns="0" rtlCol="0" anchor="ctr" anchorCtr="0"/>
          <a:lstStyle>
            <a:defPPr>
              <a:defRPr lang="en-US"/>
            </a:defPPr>
            <a:lvl1pPr marL="0" algn="l" defTabSz="914400" rtl="0" eaLnBrk="1" latinLnBrk="0" hangingPunct="1">
              <a:defRPr sz="684" b="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4" dirty="0">
                <a:solidFill>
                  <a:srgbClr val="313131"/>
                </a:solidFill>
              </a:rPr>
              <a:t>©</a:t>
            </a:r>
            <a:r>
              <a:rPr lang="en-US" sz="754" dirty="0" smtClean="0">
                <a:solidFill>
                  <a:srgbClr val="313131"/>
                </a:solidFill>
              </a:rPr>
              <a:t>2019. </a:t>
            </a:r>
            <a:r>
              <a:rPr lang="en-US" sz="754" dirty="0">
                <a:solidFill>
                  <a:srgbClr val="313131"/>
                </a:solidFill>
              </a:rPr>
              <a:t>For information, contact Deloitte Advisory (Hong Kong) Limited</a:t>
            </a:r>
            <a:endParaRPr lang="en-GB" sz="754" dirty="0">
              <a:solidFill>
                <a:srgbClr val="313131"/>
              </a:solidFill>
            </a:endParaRPr>
          </a:p>
        </p:txBody>
      </p:sp>
    </p:spTree>
    <p:extLst>
      <p:ext uri="{BB962C8B-B14F-4D97-AF65-F5344CB8AC3E}">
        <p14:creationId xmlns:p14="http://schemas.microsoft.com/office/powerpoint/2010/main" val="322686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82416" y="2292042"/>
            <a:ext cx="6779824" cy="477721"/>
          </a:xfrm>
        </p:spPr>
        <p:txBody>
          <a:bodyPr anchor="t" anchorCtr="0"/>
          <a:lstStyle/>
          <a:p>
            <a:r>
              <a:rPr lang="en-US" sz="2800" b="0" dirty="0" smtClean="0">
                <a:cs typeface="Calibri Light" panose="020F0302020204030204" pitchFamily="34" charset="0"/>
              </a:rPr>
              <a:t>Background to ESG investing and trends</a:t>
            </a:r>
            <a:endParaRPr lang="en-US" sz="2800" b="0" dirty="0">
              <a:cs typeface="Calibri Light" panose="020F0302020204030204" pitchFamily="34" charset="0"/>
            </a:endParaRPr>
          </a:p>
        </p:txBody>
      </p:sp>
    </p:spTree>
    <p:extLst>
      <p:ext uri="{BB962C8B-B14F-4D97-AF65-F5344CB8AC3E}">
        <p14:creationId xmlns:p14="http://schemas.microsoft.com/office/powerpoint/2010/main" val="125346226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p:cNvSpPr txBox="1">
            <a:spLocks/>
          </p:cNvSpPr>
          <p:nvPr>
            <p:custDataLst>
              <p:tags r:id="rId1"/>
            </p:custDataLst>
          </p:nvPr>
        </p:nvSpPr>
        <p:spPr>
          <a:xfrm>
            <a:off x="700535" y="1263136"/>
            <a:ext cx="3974080" cy="5613935"/>
          </a:xfrm>
          <a:prstGeom prst="homePlate">
            <a:avLst>
              <a:gd name="adj" fmla="val 8173"/>
            </a:avLst>
          </a:prstGeom>
          <a:solidFill>
            <a:sysClr val="window" lastClr="FFFFFF"/>
          </a:solidFill>
          <a:ln w="6350">
            <a:solidFill>
              <a:srgbClr val="BBBCBC"/>
            </a:solidFill>
          </a:ln>
        </p:spPr>
        <p:txBody>
          <a:bodyPr wrap="square" lIns="97996" tIns="97996" rIns="97996" bIns="97996"/>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1323"/>
              </a:spcBef>
            </a:pPr>
            <a:endParaRPr lang="en-US" sz="1200" b="1" i="1" dirty="0" smtClean="0"/>
          </a:p>
          <a:p>
            <a:pPr>
              <a:spcBef>
                <a:spcPts val="1323"/>
              </a:spcBef>
            </a:pPr>
            <a:r>
              <a:rPr lang="en-US" sz="1200" b="1" i="1" dirty="0" smtClean="0"/>
              <a:t>2012 </a:t>
            </a:r>
            <a:r>
              <a:rPr lang="en-US" sz="1200" b="1" i="1" dirty="0"/>
              <a:t>Harvard &amp; London Business School Study, </a:t>
            </a:r>
            <a:r>
              <a:rPr lang="en-US" sz="1200" i="1" u="sng" dirty="0">
                <a:hlinkClick r:id="rId5"/>
              </a:rPr>
              <a:t>The Impact of Corporate Sustainability on </a:t>
            </a:r>
            <a:r>
              <a:rPr lang="en-US" sz="1200" i="1" u="sng" dirty="0" err="1">
                <a:hlinkClick r:id="rId5"/>
              </a:rPr>
              <a:t>Organisational</a:t>
            </a:r>
            <a:r>
              <a:rPr lang="en-US" sz="1200" i="1" u="sng" dirty="0">
                <a:hlinkClick r:id="rId5"/>
              </a:rPr>
              <a:t> Processes and </a:t>
            </a:r>
            <a:r>
              <a:rPr lang="en-US" sz="1200" i="1" u="sng" dirty="0" smtClean="0">
                <a:hlinkClick r:id="rId5"/>
              </a:rPr>
              <a:t>Performance</a:t>
            </a:r>
            <a:endParaRPr lang="en-US" sz="1200" i="1" u="sng" dirty="0" smtClean="0"/>
          </a:p>
          <a:p>
            <a:pPr>
              <a:spcBef>
                <a:spcPts val="1323"/>
              </a:spcBef>
            </a:pPr>
            <a:r>
              <a:rPr lang="en-US" altLang="zh-CN" sz="1200" i="1" dirty="0" smtClean="0"/>
              <a:t>2012</a:t>
            </a:r>
            <a:r>
              <a:rPr lang="zh-CN" altLang="en-US" sz="1200" i="1" dirty="0" smtClean="0"/>
              <a:t>，哈佛大学</a:t>
            </a:r>
            <a:r>
              <a:rPr lang="en-US" altLang="zh-CN" sz="1200" i="1" dirty="0" smtClean="0"/>
              <a:t>&amp;</a:t>
            </a:r>
            <a:r>
              <a:rPr lang="zh-CN" altLang="en-US" sz="1200" i="1" dirty="0" smtClean="0"/>
              <a:t>伦敦商学院， 企业可持续发展对组织过程和绩效的影响</a:t>
            </a:r>
            <a:endParaRPr lang="en-US" sz="1200" dirty="0"/>
          </a:p>
          <a:p>
            <a:pPr>
              <a:spcBef>
                <a:spcPts val="1323"/>
              </a:spcBef>
            </a:pPr>
            <a:r>
              <a:rPr lang="en-US" sz="1200" b="1" i="1" dirty="0" smtClean="0"/>
              <a:t>2015 </a:t>
            </a:r>
            <a:r>
              <a:rPr lang="en-US" sz="1200" b="1" i="1" dirty="0"/>
              <a:t>University of Oxford &amp; Arabesque Partners Meta-study</a:t>
            </a:r>
            <a:r>
              <a:rPr lang="en-US" sz="1200" i="1" dirty="0"/>
              <a:t>, </a:t>
            </a:r>
            <a:r>
              <a:rPr lang="en-US" sz="1200" i="1" u="sng" dirty="0">
                <a:hlinkClick r:id="rId6"/>
              </a:rPr>
              <a:t>How sustainability can drive financial </a:t>
            </a:r>
            <a:r>
              <a:rPr lang="en-US" sz="1200" i="1" u="sng" dirty="0" smtClean="0">
                <a:hlinkClick r:id="rId6"/>
              </a:rPr>
              <a:t>performance</a:t>
            </a:r>
            <a:endParaRPr lang="en-US" sz="1200" i="1" dirty="0"/>
          </a:p>
          <a:p>
            <a:pPr>
              <a:spcBef>
                <a:spcPts val="1323"/>
              </a:spcBef>
            </a:pPr>
            <a:r>
              <a:rPr lang="en-US" altLang="zh-CN" sz="1200" i="1" dirty="0" smtClean="0"/>
              <a:t>2015</a:t>
            </a:r>
            <a:r>
              <a:rPr lang="zh-CN" altLang="en-US" sz="1200" i="1" dirty="0" smtClean="0"/>
              <a:t>，牛津大学</a:t>
            </a:r>
            <a:r>
              <a:rPr lang="en-US" altLang="zh-CN" sz="1200" i="1" dirty="0" smtClean="0"/>
              <a:t>&amp; Arabesque Partners, </a:t>
            </a:r>
            <a:r>
              <a:rPr lang="zh-CN" altLang="en-US" sz="1200" i="1" dirty="0" smtClean="0"/>
              <a:t>可持续性如何推动财务业绩</a:t>
            </a:r>
            <a:endParaRPr lang="en-US" sz="1200" i="1" dirty="0" smtClean="0"/>
          </a:p>
          <a:p>
            <a:pPr>
              <a:spcBef>
                <a:spcPts val="1323"/>
              </a:spcBef>
            </a:pPr>
            <a:r>
              <a:rPr lang="en-US" sz="1200" b="1" i="1" dirty="0" smtClean="0"/>
              <a:t>2015 </a:t>
            </a:r>
            <a:r>
              <a:rPr lang="en-US" sz="1200" b="1" i="1" dirty="0"/>
              <a:t>University of Hamburg &amp; Deutsche Asset &amp; Wealth Management Investment Meta-study</a:t>
            </a:r>
            <a:r>
              <a:rPr lang="en-US" sz="1200" i="1" dirty="0"/>
              <a:t>, </a:t>
            </a:r>
            <a:r>
              <a:rPr lang="en-US" sz="1200" i="1" u="sng" dirty="0">
                <a:hlinkClick r:id="rId7"/>
              </a:rPr>
              <a:t>ESG and financial </a:t>
            </a:r>
            <a:r>
              <a:rPr lang="en-US" sz="1200" i="1" u="sng" dirty="0" smtClean="0">
                <a:hlinkClick r:id="rId7"/>
              </a:rPr>
              <a:t>performance:</a:t>
            </a:r>
            <a:endParaRPr lang="en-US" sz="1200" i="1" u="sng" dirty="0" smtClean="0"/>
          </a:p>
          <a:p>
            <a:r>
              <a:rPr lang="en-US" altLang="zh-CN" sz="1200" i="1" dirty="0"/>
              <a:t>2015</a:t>
            </a:r>
            <a:r>
              <a:rPr lang="zh-CN" altLang="en-US" sz="1200" i="1" dirty="0"/>
              <a:t>，德国汉堡大学与德意志资产及财富管理投资公司， </a:t>
            </a:r>
            <a:r>
              <a:rPr lang="en-US" altLang="zh-CN" sz="1200" i="1" dirty="0"/>
              <a:t>ESG</a:t>
            </a:r>
            <a:r>
              <a:rPr lang="zh-CN" altLang="en-US" sz="1200" i="1" dirty="0"/>
              <a:t>与财务</a:t>
            </a:r>
            <a:r>
              <a:rPr lang="zh-CN" altLang="en-US" sz="1200" i="1" dirty="0" smtClean="0"/>
              <a:t>业绩</a:t>
            </a:r>
            <a:endParaRPr lang="en-US" sz="1200" dirty="0"/>
          </a:p>
          <a:p>
            <a:pPr>
              <a:spcBef>
                <a:spcPts val="1323"/>
              </a:spcBef>
            </a:pPr>
            <a:r>
              <a:rPr lang="en-US" sz="1200" b="1" i="1" dirty="0" smtClean="0"/>
              <a:t>2015 </a:t>
            </a:r>
            <a:r>
              <a:rPr lang="en-US" sz="1200" b="1" i="1" dirty="0"/>
              <a:t>HKUST and </a:t>
            </a:r>
            <a:r>
              <a:rPr lang="en-US" sz="1200" b="1" i="1" dirty="0" err="1"/>
              <a:t>Robeco</a:t>
            </a:r>
            <a:r>
              <a:rPr lang="en-US" sz="1200" b="1" i="1" dirty="0"/>
              <a:t>,</a:t>
            </a:r>
            <a:r>
              <a:rPr lang="en-US" sz="1200" dirty="0"/>
              <a:t> </a:t>
            </a:r>
            <a:r>
              <a:rPr lang="en-US" sz="1200" i="1" u="sng" dirty="0">
                <a:hlinkClick r:id="rId8"/>
              </a:rPr>
              <a:t>The role of governance relative to environmental and social factors in equity returns. </a:t>
            </a:r>
            <a:r>
              <a:rPr lang="en-US" sz="1200" i="1" u="sng" dirty="0"/>
              <a:t>(Benz et al)</a:t>
            </a:r>
            <a:endParaRPr lang="en-US" sz="1200" dirty="0"/>
          </a:p>
          <a:p>
            <a:r>
              <a:rPr lang="en-US" altLang="zh-CN" sz="1200" i="1" dirty="0" smtClean="0"/>
              <a:t>2015</a:t>
            </a:r>
            <a:r>
              <a:rPr lang="zh-CN" altLang="en-US" sz="1200" i="1" dirty="0" smtClean="0"/>
              <a:t>， 香港科技大学</a:t>
            </a:r>
            <a:r>
              <a:rPr lang="en-US" altLang="zh-CN" sz="1200" i="1" dirty="0"/>
              <a:t>&amp; </a:t>
            </a:r>
            <a:r>
              <a:rPr lang="en-US" altLang="zh-CN" sz="1200" i="1" dirty="0" err="1"/>
              <a:t>Robeco</a:t>
            </a:r>
            <a:r>
              <a:rPr lang="en-US" altLang="zh-CN" sz="1200" i="1" dirty="0"/>
              <a:t>, </a:t>
            </a:r>
            <a:r>
              <a:rPr lang="zh-CN" altLang="en-US" sz="1200" i="1" dirty="0"/>
              <a:t>管治相对于环境和社会因素在</a:t>
            </a:r>
            <a:r>
              <a:rPr lang="zh-CN" altLang="en-US" sz="1200" i="1" dirty="0" smtClean="0"/>
              <a:t>股权回报</a:t>
            </a:r>
            <a:r>
              <a:rPr lang="zh-CN" altLang="en-US" sz="1200" i="1" dirty="0"/>
              <a:t>中的作用</a:t>
            </a:r>
            <a:endParaRPr lang="en-US" sz="1200" i="1" dirty="0"/>
          </a:p>
        </p:txBody>
      </p:sp>
      <p:sp>
        <p:nvSpPr>
          <p:cNvPr id="5" name="Text Placeholder 5"/>
          <p:cNvSpPr txBox="1">
            <a:spLocks/>
          </p:cNvSpPr>
          <p:nvPr/>
        </p:nvSpPr>
        <p:spPr>
          <a:xfrm flipH="1">
            <a:off x="5996874" y="1263137"/>
            <a:ext cx="3974080" cy="5613935"/>
          </a:xfrm>
          <a:prstGeom prst="homePlate">
            <a:avLst>
              <a:gd name="adj" fmla="val 8173"/>
            </a:avLst>
          </a:prstGeom>
          <a:solidFill>
            <a:sysClr val="window" lastClr="FFFFFF"/>
          </a:solidFill>
          <a:ln w="6350">
            <a:solidFill>
              <a:srgbClr val="BBBCBC"/>
            </a:solidFill>
          </a:ln>
        </p:spPr>
        <p:txBody>
          <a:bodyPr wrap="square" lIns="302387" tIns="97996" rIns="97996" bIns="97996"/>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lvl="1">
              <a:spcBef>
                <a:spcPts val="1323"/>
              </a:spcBef>
            </a:pPr>
            <a:r>
              <a:rPr lang="en-US" sz="1543" b="1" dirty="0"/>
              <a:t>90%</a:t>
            </a:r>
            <a:r>
              <a:rPr lang="en-US" sz="1543" dirty="0"/>
              <a:t> of the studies show that sound sustainability standards </a:t>
            </a:r>
            <a:r>
              <a:rPr lang="en-US" sz="1543" b="1" dirty="0">
                <a:solidFill>
                  <a:schemeClr val="accent1"/>
                </a:solidFill>
              </a:rPr>
              <a:t>lower the cost of capital</a:t>
            </a:r>
            <a:r>
              <a:rPr lang="en-US" sz="1543" dirty="0">
                <a:solidFill>
                  <a:schemeClr val="accent1"/>
                </a:solidFill>
              </a:rPr>
              <a:t> </a:t>
            </a:r>
            <a:br>
              <a:rPr lang="en-US" sz="1543" dirty="0">
                <a:solidFill>
                  <a:schemeClr val="accent1"/>
                </a:solidFill>
              </a:rPr>
            </a:br>
            <a:r>
              <a:rPr lang="en-US" altLang="zh-CN" sz="1540" b="1" dirty="0" smtClean="0"/>
              <a:t>90</a:t>
            </a:r>
            <a:r>
              <a:rPr lang="zh-CN" altLang="en-US" sz="1540" b="1" dirty="0"/>
              <a:t>％</a:t>
            </a:r>
            <a:r>
              <a:rPr lang="zh-CN" altLang="en-US" sz="1540" dirty="0"/>
              <a:t>的研究表明，健全的可持续标准</a:t>
            </a:r>
            <a:r>
              <a:rPr lang="zh-CN" altLang="en-US" sz="1540" b="1" dirty="0">
                <a:solidFill>
                  <a:schemeClr val="accent1"/>
                </a:solidFill>
              </a:rPr>
              <a:t>降低了资本成本</a:t>
            </a:r>
            <a:endParaRPr lang="en-US" sz="1540" dirty="0">
              <a:solidFill>
                <a:schemeClr val="accent1"/>
              </a:solidFill>
            </a:endParaRPr>
          </a:p>
          <a:p>
            <a:pPr marL="314982" indent="-314982">
              <a:spcBef>
                <a:spcPts val="1323"/>
              </a:spcBef>
              <a:buFont typeface="Arial" panose="020B0604020202020204" pitchFamily="34" charset="0"/>
              <a:buChar char="•"/>
            </a:pPr>
            <a:r>
              <a:rPr lang="en-US" sz="1543" b="1" dirty="0"/>
              <a:t>80%</a:t>
            </a:r>
            <a:r>
              <a:rPr lang="en-US" sz="1543" dirty="0"/>
              <a:t> of the studies show that </a:t>
            </a:r>
            <a:r>
              <a:rPr lang="en-US" sz="1543" b="1" dirty="0">
                <a:solidFill>
                  <a:schemeClr val="accent1"/>
                </a:solidFill>
              </a:rPr>
              <a:t>stock price performance of companies is positively influenced</a:t>
            </a:r>
            <a:r>
              <a:rPr lang="en-US" sz="1543" dirty="0">
                <a:solidFill>
                  <a:schemeClr val="accent1"/>
                </a:solidFill>
              </a:rPr>
              <a:t> </a:t>
            </a:r>
            <a:r>
              <a:rPr lang="en-US" sz="1543" dirty="0"/>
              <a:t>by good sustainability practices</a:t>
            </a:r>
            <a:br>
              <a:rPr lang="en-US" sz="1543" dirty="0"/>
            </a:br>
            <a:r>
              <a:rPr lang="en-US" altLang="zh-CN" sz="1543" b="1" dirty="0"/>
              <a:t>80</a:t>
            </a:r>
            <a:r>
              <a:rPr lang="zh-CN" altLang="en-US" sz="1543" b="1" dirty="0"/>
              <a:t>％</a:t>
            </a:r>
            <a:r>
              <a:rPr lang="zh-CN" altLang="en-US" sz="1543" dirty="0"/>
              <a:t>的研究表明积极可持续性实践对</a:t>
            </a:r>
            <a:r>
              <a:rPr lang="zh-CN" altLang="en-US" sz="1543" b="1" dirty="0">
                <a:solidFill>
                  <a:schemeClr val="accent1"/>
                </a:solidFill>
              </a:rPr>
              <a:t>公司的股价有正面影响</a:t>
            </a:r>
            <a:endParaRPr lang="en-US" sz="1543" dirty="0"/>
          </a:p>
          <a:p>
            <a:pPr marL="314982" indent="-314982">
              <a:spcBef>
                <a:spcPts val="1323"/>
              </a:spcBef>
              <a:buFont typeface="Arial" panose="020B0604020202020204" pitchFamily="34" charset="0"/>
              <a:buChar char="•"/>
            </a:pPr>
            <a:r>
              <a:rPr lang="en-US" sz="1543" b="1" dirty="0"/>
              <a:t>70% </a:t>
            </a:r>
            <a:r>
              <a:rPr lang="en-US" sz="1543" dirty="0"/>
              <a:t>greater effect on stock price in</a:t>
            </a:r>
            <a:r>
              <a:rPr lang="en-US" sz="1543" dirty="0">
                <a:solidFill>
                  <a:schemeClr val="accent6"/>
                </a:solidFill>
              </a:rPr>
              <a:t> </a:t>
            </a:r>
            <a:r>
              <a:rPr lang="en-US" sz="1543" b="1" dirty="0">
                <a:solidFill>
                  <a:schemeClr val="accent1"/>
                </a:solidFill>
              </a:rPr>
              <a:t>Asia compared to rest of world</a:t>
            </a:r>
            <a:br>
              <a:rPr lang="en-US" sz="1543" b="1" dirty="0">
                <a:solidFill>
                  <a:schemeClr val="accent1"/>
                </a:solidFill>
              </a:rPr>
            </a:br>
            <a:r>
              <a:rPr lang="zh-CN" altLang="en-US" sz="1543" b="1" dirty="0">
                <a:solidFill>
                  <a:schemeClr val="accent1"/>
                </a:solidFill>
              </a:rPr>
              <a:t>与世界其他地区相比，亚洲</a:t>
            </a:r>
            <a:r>
              <a:rPr lang="zh-CN" altLang="en-US" sz="1543" dirty="0"/>
              <a:t>股票价格上涨</a:t>
            </a:r>
            <a:r>
              <a:rPr lang="en-US" altLang="zh-CN" sz="1543" b="1" dirty="0"/>
              <a:t>70</a:t>
            </a:r>
            <a:r>
              <a:rPr lang="zh-CN" altLang="en-US" sz="1543" b="1" dirty="0"/>
              <a:t>％</a:t>
            </a:r>
            <a:endParaRPr lang="en-US" sz="1543" b="1" dirty="0"/>
          </a:p>
          <a:p>
            <a:pPr marL="314982" indent="-314982">
              <a:spcBef>
                <a:spcPts val="1323"/>
              </a:spcBef>
              <a:buFont typeface="Arial" panose="020B0604020202020204" pitchFamily="34" charset="0"/>
              <a:buChar char="•"/>
            </a:pPr>
            <a:endParaRPr lang="en-US" sz="1543" dirty="0">
              <a:ea typeface="+mj-ea"/>
              <a:cs typeface="+mj-cs"/>
            </a:endParaRPr>
          </a:p>
        </p:txBody>
      </p:sp>
      <p:sp>
        <p:nvSpPr>
          <p:cNvPr id="6" name="Oval 5"/>
          <p:cNvSpPr>
            <a:spLocks noChangeArrowheads="1"/>
          </p:cNvSpPr>
          <p:nvPr>
            <p:custDataLst>
              <p:tags r:id="rId2"/>
            </p:custDataLst>
          </p:nvPr>
        </p:nvSpPr>
        <p:spPr bwMode="auto">
          <a:xfrm>
            <a:off x="4366100" y="1713053"/>
            <a:ext cx="2051553" cy="4664597"/>
          </a:xfrm>
          <a:prstGeom prst="ellipse">
            <a:avLst/>
          </a:prstGeom>
          <a:solidFill>
            <a:schemeClr val="accent4"/>
          </a:solidFill>
          <a:ln w="6350" algn="ctr">
            <a:noFill/>
            <a:round/>
            <a:headEnd/>
            <a:tailEnd/>
          </a:ln>
        </p:spPr>
        <p:txBody>
          <a:bodyPr lIns="97996" tIns="97996" rIns="97996" bIns="97996" anchor="ctr"/>
          <a:lstStyle/>
          <a:p>
            <a:pPr algn="ctr" defTabSz="1007943">
              <a:defRPr/>
            </a:pPr>
            <a:r>
              <a:rPr lang="en-US" sz="1543" kern="0" dirty="0">
                <a:solidFill>
                  <a:prstClr val="white"/>
                </a:solidFill>
                <a:latin typeface="+mj-lt"/>
                <a:ea typeface="ＭＳ Ｐゴシック" pitchFamily="50" charset="-128"/>
              </a:rPr>
              <a:t>ESG investing leads to lower cost of capital and higher </a:t>
            </a:r>
            <a:r>
              <a:rPr lang="en-US" sz="1543" kern="0" dirty="0" smtClean="0">
                <a:solidFill>
                  <a:prstClr val="white"/>
                </a:solidFill>
                <a:latin typeface="+mj-lt"/>
                <a:ea typeface="ＭＳ Ｐゴシック" pitchFamily="50" charset="-128"/>
              </a:rPr>
              <a:t>returns</a:t>
            </a:r>
          </a:p>
          <a:p>
            <a:pPr algn="ctr" defTabSz="1007943">
              <a:defRPr/>
            </a:pPr>
            <a:r>
              <a:rPr lang="en-US" altLang="zh-CN" sz="1543" kern="0" dirty="0" smtClean="0">
                <a:solidFill>
                  <a:prstClr val="white"/>
                </a:solidFill>
                <a:ea typeface="ＭＳ Ｐゴシック" pitchFamily="50" charset="-128"/>
              </a:rPr>
              <a:t>ESG</a:t>
            </a:r>
            <a:r>
              <a:rPr lang="zh-CN" altLang="en-US" sz="1543" kern="0" dirty="0">
                <a:solidFill>
                  <a:prstClr val="white"/>
                </a:solidFill>
                <a:ea typeface="ＭＳ Ｐゴシック" pitchFamily="50" charset="-128"/>
              </a:rPr>
              <a:t>投资可以降低资本成本并提高回报</a:t>
            </a:r>
            <a:endParaRPr lang="en-US" sz="1543" kern="0" dirty="0">
              <a:solidFill>
                <a:prstClr val="white"/>
              </a:solidFill>
              <a:ea typeface="ＭＳ Ｐゴシック" pitchFamily="50" charset="-128"/>
            </a:endParaRPr>
          </a:p>
          <a:p>
            <a:pPr algn="ctr" defTabSz="1007943">
              <a:defRPr/>
            </a:pPr>
            <a:endParaRPr lang="en-US" sz="1543" kern="0" dirty="0">
              <a:solidFill>
                <a:prstClr val="white"/>
              </a:solidFill>
              <a:latin typeface="+mj-lt"/>
              <a:ea typeface="ＭＳ Ｐゴシック" pitchFamily="50" charset="-128"/>
            </a:endParaRPr>
          </a:p>
        </p:txBody>
      </p:sp>
      <p:sp>
        <p:nvSpPr>
          <p:cNvPr id="9" name="Title 8"/>
          <p:cNvSpPr>
            <a:spLocks noGrp="1"/>
          </p:cNvSpPr>
          <p:nvPr>
            <p:ph type="title"/>
          </p:nvPr>
        </p:nvSpPr>
        <p:spPr/>
        <p:txBody>
          <a:bodyPr/>
          <a:lstStyle/>
          <a:p>
            <a:r>
              <a:rPr lang="en-US" dirty="0" smtClean="0"/>
              <a:t>Responsible Investment / ESG Investing – an opportunity for value creation</a:t>
            </a:r>
            <a:endParaRPr lang="en-US" dirty="0"/>
          </a:p>
        </p:txBody>
      </p:sp>
      <p:sp>
        <p:nvSpPr>
          <p:cNvPr id="7" name="Text Placeholder 1"/>
          <p:cNvSpPr>
            <a:spLocks noGrp="1"/>
          </p:cNvSpPr>
          <p:nvPr>
            <p:ph type="body" sz="quarter" idx="13"/>
          </p:nvPr>
        </p:nvSpPr>
        <p:spPr>
          <a:xfrm>
            <a:off x="433388" y="718270"/>
            <a:ext cx="9823450" cy="834730"/>
          </a:xfrm>
        </p:spPr>
        <p:txBody>
          <a:bodyPr/>
          <a:lstStyle/>
          <a:p>
            <a:r>
              <a:rPr lang="en-US" dirty="0" smtClean="0"/>
              <a:t>ESG</a:t>
            </a:r>
            <a:r>
              <a:rPr lang="zh-CN" altLang="en-US" dirty="0" smtClean="0"/>
              <a:t>投资</a:t>
            </a:r>
            <a:r>
              <a:rPr lang="en-US" altLang="zh-CN" dirty="0" smtClean="0"/>
              <a:t>- </a:t>
            </a:r>
            <a:r>
              <a:rPr lang="zh-CN" altLang="en-US" dirty="0" smtClean="0"/>
              <a:t>价值增长的机会</a:t>
            </a:r>
            <a:endParaRPr lang="en-US" dirty="0"/>
          </a:p>
        </p:txBody>
      </p:sp>
    </p:spTree>
    <p:extLst>
      <p:ext uri="{BB962C8B-B14F-4D97-AF65-F5344CB8AC3E}">
        <p14:creationId xmlns:p14="http://schemas.microsoft.com/office/powerpoint/2010/main" val="254757879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ESG </a:t>
            </a:r>
            <a:r>
              <a:rPr lang="zh-CN" altLang="en-US" dirty="0" smtClean="0"/>
              <a:t>投资代表什么？ </a:t>
            </a:r>
            <a:endParaRPr lang="en-US" dirty="0"/>
          </a:p>
        </p:txBody>
      </p:sp>
      <p:sp>
        <p:nvSpPr>
          <p:cNvPr id="3" name="Title 2"/>
          <p:cNvSpPr>
            <a:spLocks noGrp="1"/>
          </p:cNvSpPr>
          <p:nvPr>
            <p:ph type="title"/>
          </p:nvPr>
        </p:nvSpPr>
        <p:spPr/>
        <p:txBody>
          <a:bodyPr/>
          <a:lstStyle/>
          <a:p>
            <a:r>
              <a:rPr lang="en-US" dirty="0" smtClean="0"/>
              <a:t>What does Responsible Investment / ESG investing entail? </a:t>
            </a:r>
            <a:endParaRPr lang="en-US" dirty="0"/>
          </a:p>
        </p:txBody>
      </p:sp>
      <p:grpSp>
        <p:nvGrpSpPr>
          <p:cNvPr id="44" name="Group 43"/>
          <p:cNvGrpSpPr/>
          <p:nvPr/>
        </p:nvGrpSpPr>
        <p:grpSpPr>
          <a:xfrm>
            <a:off x="463607" y="1063026"/>
            <a:ext cx="7848818" cy="4762898"/>
            <a:chOff x="545148" y="1152707"/>
            <a:chExt cx="7848818" cy="4421233"/>
          </a:xfrm>
        </p:grpSpPr>
        <p:graphicFrame>
          <p:nvGraphicFramePr>
            <p:cNvPr id="45" name="Diagram 44"/>
            <p:cNvGraphicFramePr/>
            <p:nvPr>
              <p:extLst>
                <p:ext uri="{D42A27DB-BD31-4B8C-83A1-F6EECF244321}">
                  <p14:modId xmlns:p14="http://schemas.microsoft.com/office/powerpoint/2010/main" val="726754153"/>
                </p:ext>
              </p:extLst>
            </p:nvPr>
          </p:nvGraphicFramePr>
          <p:xfrm>
            <a:off x="545148" y="1555907"/>
            <a:ext cx="7848818" cy="4018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6" name="Group 45"/>
            <p:cNvGrpSpPr/>
            <p:nvPr/>
          </p:nvGrpSpPr>
          <p:grpSpPr>
            <a:xfrm>
              <a:off x="545149" y="1152707"/>
              <a:ext cx="7848816" cy="403200"/>
              <a:chOff x="2214" y="49260"/>
              <a:chExt cx="2074156" cy="403200"/>
            </a:xfrm>
          </p:grpSpPr>
          <p:sp>
            <p:nvSpPr>
              <p:cNvPr id="62" name="Rectangle 61"/>
              <p:cNvSpPr/>
              <p:nvPr/>
            </p:nvSpPr>
            <p:spPr>
              <a:xfrm>
                <a:off x="2214" y="49260"/>
                <a:ext cx="2074156" cy="403200"/>
              </a:xfrm>
              <a:prstGeom prst="rect">
                <a:avLst/>
              </a:prstGeom>
              <a:solidFill>
                <a:srgbClr val="63666A"/>
              </a:solidFill>
              <a:ln>
                <a:solidFill>
                  <a:schemeClr val="accent6"/>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3" name="TextBox 62"/>
              <p:cNvSpPr txBox="1"/>
              <p:nvPr/>
            </p:nvSpPr>
            <p:spPr>
              <a:xfrm>
                <a:off x="2214" y="49260"/>
                <a:ext cx="2074156" cy="403200"/>
              </a:xfrm>
              <a:prstGeom prst="rect">
                <a:avLst/>
              </a:prstGeom>
              <a:ln>
                <a:solidFill>
                  <a:schemeClr val="accent6"/>
                </a:solidFill>
              </a:ln>
            </p:spPr>
            <p:style>
              <a:lnRef idx="0">
                <a:scrgbClr r="0" g="0" b="0"/>
              </a:lnRef>
              <a:fillRef idx="0">
                <a:scrgbClr r="0" g="0" b="0"/>
              </a:fillRef>
              <a:effectRef idx="0">
                <a:scrgbClr r="0" g="0" b="0"/>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GB" sz="1400" dirty="0" smtClean="0"/>
                  <a:t>Responsible Investment </a:t>
                </a:r>
                <a:r>
                  <a:rPr lang="zh-CN" altLang="en-US" sz="1400" dirty="0" smtClean="0"/>
                  <a:t>责任投资</a:t>
                </a:r>
                <a:endParaRPr lang="en-GB" sz="1400" kern="1200" dirty="0"/>
              </a:p>
            </p:txBody>
          </p:sp>
        </p:grpSp>
        <p:sp>
          <p:nvSpPr>
            <p:cNvPr id="60" name="Right Arrow 4"/>
            <p:cNvSpPr txBox="1"/>
            <p:nvPr/>
          </p:nvSpPr>
          <p:spPr>
            <a:xfrm>
              <a:off x="1631610" y="5371799"/>
              <a:ext cx="207916" cy="2021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p:txBody>
        </p:sp>
        <p:grpSp>
          <p:nvGrpSpPr>
            <p:cNvPr id="49" name="Group 48"/>
            <p:cNvGrpSpPr/>
            <p:nvPr/>
          </p:nvGrpSpPr>
          <p:grpSpPr>
            <a:xfrm>
              <a:off x="1521692" y="1557691"/>
              <a:ext cx="346526" cy="288772"/>
              <a:chOff x="2537472" y="818187"/>
              <a:chExt cx="346526" cy="288772"/>
            </a:xfrm>
          </p:grpSpPr>
          <p:sp>
            <p:nvSpPr>
              <p:cNvPr id="56" name="Right Arrow 55"/>
              <p:cNvSpPr/>
              <p:nvPr/>
            </p:nvSpPr>
            <p:spPr>
              <a:xfrm rot="5400000">
                <a:off x="2566349" y="789310"/>
                <a:ext cx="288772" cy="34652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7" name="Right Arrow 4"/>
              <p:cNvSpPr txBox="1"/>
              <p:nvPr/>
            </p:nvSpPr>
            <p:spPr>
              <a:xfrm>
                <a:off x="2606777" y="818187"/>
                <a:ext cx="207916" cy="2021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p:txBody>
          </p:sp>
        </p:grpSp>
        <p:grpSp>
          <p:nvGrpSpPr>
            <p:cNvPr id="50" name="Group 49"/>
            <p:cNvGrpSpPr/>
            <p:nvPr/>
          </p:nvGrpSpPr>
          <p:grpSpPr>
            <a:xfrm>
              <a:off x="4296294" y="1557691"/>
              <a:ext cx="346526" cy="288772"/>
              <a:chOff x="2537472" y="818187"/>
              <a:chExt cx="346526" cy="288772"/>
            </a:xfrm>
          </p:grpSpPr>
          <p:sp>
            <p:nvSpPr>
              <p:cNvPr id="54" name="Right Arrow 53"/>
              <p:cNvSpPr/>
              <p:nvPr/>
            </p:nvSpPr>
            <p:spPr>
              <a:xfrm rot="5400000">
                <a:off x="2566349" y="789310"/>
                <a:ext cx="288772" cy="34652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5" name="Right Arrow 4"/>
              <p:cNvSpPr txBox="1"/>
              <p:nvPr/>
            </p:nvSpPr>
            <p:spPr>
              <a:xfrm>
                <a:off x="2606777" y="818187"/>
                <a:ext cx="207916" cy="2021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p:txBody>
          </p:sp>
        </p:grpSp>
        <p:grpSp>
          <p:nvGrpSpPr>
            <p:cNvPr id="51" name="Group 50"/>
            <p:cNvGrpSpPr/>
            <p:nvPr/>
          </p:nvGrpSpPr>
          <p:grpSpPr>
            <a:xfrm>
              <a:off x="7070896" y="1557691"/>
              <a:ext cx="346526" cy="288772"/>
              <a:chOff x="2537472" y="818187"/>
              <a:chExt cx="346526" cy="288772"/>
            </a:xfrm>
          </p:grpSpPr>
          <p:sp>
            <p:nvSpPr>
              <p:cNvPr id="52" name="Right Arrow 51"/>
              <p:cNvSpPr/>
              <p:nvPr/>
            </p:nvSpPr>
            <p:spPr>
              <a:xfrm rot="5400000">
                <a:off x="2566349" y="789310"/>
                <a:ext cx="288772" cy="34652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3" name="Right Arrow 4"/>
              <p:cNvSpPr txBox="1"/>
              <p:nvPr/>
            </p:nvSpPr>
            <p:spPr>
              <a:xfrm>
                <a:off x="2606777" y="818187"/>
                <a:ext cx="207916" cy="2021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p:txBody>
          </p:sp>
        </p:grpSp>
      </p:grpSp>
      <p:grpSp>
        <p:nvGrpSpPr>
          <p:cNvPr id="64" name="Group 63"/>
          <p:cNvGrpSpPr/>
          <p:nvPr/>
        </p:nvGrpSpPr>
        <p:grpSpPr>
          <a:xfrm>
            <a:off x="8503064" y="427743"/>
            <a:ext cx="1571806" cy="644155"/>
            <a:chOff x="2214" y="49260"/>
            <a:chExt cx="2159198" cy="403200"/>
          </a:xfrm>
        </p:grpSpPr>
        <p:sp>
          <p:nvSpPr>
            <p:cNvPr id="65" name="Rectangle 64"/>
            <p:cNvSpPr/>
            <p:nvPr/>
          </p:nvSpPr>
          <p:spPr>
            <a:xfrm>
              <a:off x="2214" y="49260"/>
              <a:ext cx="2159198" cy="403200"/>
            </a:xfrm>
            <a:prstGeom prst="rect">
              <a:avLst/>
            </a:prstGeom>
            <a:solidFill>
              <a:srgbClr val="63666A"/>
            </a:solidFill>
            <a:ln>
              <a:solidFill>
                <a:schemeClr val="accent6"/>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6" name="TextBox 65"/>
            <p:cNvSpPr txBox="1"/>
            <p:nvPr/>
          </p:nvSpPr>
          <p:spPr>
            <a:xfrm>
              <a:off x="2214" y="49260"/>
              <a:ext cx="2159198" cy="403200"/>
            </a:xfrm>
            <a:prstGeom prst="rect">
              <a:avLst/>
            </a:prstGeom>
            <a:ln>
              <a:solidFill>
                <a:schemeClr val="accent6"/>
              </a:solidFill>
            </a:ln>
          </p:spPr>
          <p:style>
            <a:lnRef idx="0">
              <a:scrgbClr r="0" g="0" b="0"/>
            </a:lnRef>
            <a:fillRef idx="0">
              <a:scrgbClr r="0" g="0" b="0"/>
            </a:fillRef>
            <a:effectRef idx="0">
              <a:scrgbClr r="0" g="0" b="0"/>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GB" sz="1400" dirty="0" smtClean="0">
                  <a:solidFill>
                    <a:schemeClr val="bg1"/>
                  </a:solidFill>
                </a:rPr>
                <a:t>Negative </a:t>
              </a:r>
              <a:r>
                <a:rPr lang="en-GB" sz="1400" dirty="0" smtClean="0"/>
                <a:t>screening </a:t>
              </a:r>
              <a:r>
                <a:rPr lang="en-GB" sz="1400" dirty="0"/>
                <a:t/>
              </a:r>
              <a:br>
                <a:rPr lang="en-GB" sz="1400" dirty="0"/>
              </a:br>
              <a:r>
                <a:rPr lang="zh-CN" altLang="en-US" sz="1400" dirty="0" smtClean="0"/>
                <a:t>负面</a:t>
              </a:r>
              <a:r>
                <a:rPr lang="zh-TW" altLang="en-US" sz="1400" dirty="0" smtClean="0"/>
                <a:t>筛</a:t>
              </a:r>
              <a:r>
                <a:rPr lang="zh-TW" altLang="en-US" sz="1400" dirty="0"/>
                <a:t>选</a:t>
              </a:r>
              <a:endParaRPr lang="en-GB" sz="1400" kern="1200" dirty="0"/>
            </a:p>
          </p:txBody>
        </p:sp>
      </p:grpSp>
      <p:grpSp>
        <p:nvGrpSpPr>
          <p:cNvPr id="67" name="Group 66"/>
          <p:cNvGrpSpPr/>
          <p:nvPr/>
        </p:nvGrpSpPr>
        <p:grpSpPr>
          <a:xfrm>
            <a:off x="9059765" y="1072109"/>
            <a:ext cx="414393" cy="288772"/>
            <a:chOff x="2537472" y="818187"/>
            <a:chExt cx="346526" cy="288772"/>
          </a:xfrm>
        </p:grpSpPr>
        <p:sp>
          <p:nvSpPr>
            <p:cNvPr id="68" name="Right Arrow 67"/>
            <p:cNvSpPr/>
            <p:nvPr/>
          </p:nvSpPr>
          <p:spPr>
            <a:xfrm rot="5400000">
              <a:off x="2566349" y="789310"/>
              <a:ext cx="288772" cy="34652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9" name="Right Arrow 4"/>
            <p:cNvSpPr txBox="1"/>
            <p:nvPr/>
          </p:nvSpPr>
          <p:spPr>
            <a:xfrm>
              <a:off x="2606777" y="818187"/>
              <a:ext cx="207916" cy="2021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p:txBody>
        </p:sp>
      </p:grpSp>
      <p:grpSp>
        <p:nvGrpSpPr>
          <p:cNvPr id="70" name="Group 69"/>
          <p:cNvGrpSpPr/>
          <p:nvPr/>
        </p:nvGrpSpPr>
        <p:grpSpPr>
          <a:xfrm>
            <a:off x="8518622" y="1290276"/>
            <a:ext cx="1556248" cy="619931"/>
            <a:chOff x="2214" y="40184"/>
            <a:chExt cx="2159198" cy="412276"/>
          </a:xfrm>
        </p:grpSpPr>
        <p:sp>
          <p:nvSpPr>
            <p:cNvPr id="71" name="Rectangle 70"/>
            <p:cNvSpPr/>
            <p:nvPr/>
          </p:nvSpPr>
          <p:spPr>
            <a:xfrm>
              <a:off x="2214" y="49260"/>
              <a:ext cx="2159198" cy="403200"/>
            </a:xfrm>
            <a:prstGeom prst="rect">
              <a:avLst/>
            </a:prstGeom>
            <a:solidFill>
              <a:srgbClr val="63666A"/>
            </a:solidFill>
            <a:ln>
              <a:solidFill>
                <a:schemeClr val="accent2"/>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2" name="TextBox 71"/>
            <p:cNvSpPr txBox="1"/>
            <p:nvPr/>
          </p:nvSpPr>
          <p:spPr>
            <a:xfrm>
              <a:off x="2214" y="40184"/>
              <a:ext cx="2159198" cy="403201"/>
            </a:xfrm>
            <a:prstGeom prst="rect">
              <a:avLst/>
            </a:prstGeom>
            <a:ln>
              <a:solidFill>
                <a:schemeClr val="accent6"/>
              </a:solidFill>
            </a:ln>
          </p:spPr>
          <p:style>
            <a:lnRef idx="0">
              <a:scrgbClr r="0" g="0" b="0"/>
            </a:lnRef>
            <a:fillRef idx="0">
              <a:scrgbClr r="0" g="0" b="0"/>
            </a:fillRef>
            <a:effectRef idx="0">
              <a:scrgbClr r="0" g="0" b="0"/>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GB" sz="1400" dirty="0" smtClean="0"/>
                <a:t>Positive Screening</a:t>
              </a:r>
              <a:br>
                <a:rPr lang="en-GB" sz="1400" dirty="0" smtClean="0"/>
              </a:br>
              <a:r>
                <a:rPr lang="zh-TW" altLang="en-US" sz="1400" dirty="0"/>
                <a:t>积极筛选</a:t>
              </a:r>
              <a:r>
                <a:rPr lang="en-GB" sz="1400" dirty="0" smtClean="0"/>
                <a:t> </a:t>
              </a:r>
              <a:endParaRPr lang="en-GB" sz="1400" kern="1200" dirty="0"/>
            </a:p>
          </p:txBody>
        </p:sp>
      </p:grpSp>
      <p:grpSp>
        <p:nvGrpSpPr>
          <p:cNvPr id="73" name="Group 72"/>
          <p:cNvGrpSpPr/>
          <p:nvPr/>
        </p:nvGrpSpPr>
        <p:grpSpPr>
          <a:xfrm>
            <a:off x="8518622" y="2165588"/>
            <a:ext cx="1556248" cy="592896"/>
            <a:chOff x="2214" y="49260"/>
            <a:chExt cx="2159198" cy="403200"/>
          </a:xfrm>
        </p:grpSpPr>
        <p:sp>
          <p:nvSpPr>
            <p:cNvPr id="74" name="Rectangle 73"/>
            <p:cNvSpPr/>
            <p:nvPr/>
          </p:nvSpPr>
          <p:spPr>
            <a:xfrm>
              <a:off x="2214" y="49260"/>
              <a:ext cx="2159198" cy="403200"/>
            </a:xfrm>
            <a:prstGeom prst="rect">
              <a:avLst/>
            </a:prstGeom>
            <a:solidFill>
              <a:srgbClr val="63666A"/>
            </a:solidFill>
            <a:ln>
              <a:solidFill>
                <a:schemeClr val="accent2"/>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5" name="TextBox 74"/>
            <p:cNvSpPr txBox="1"/>
            <p:nvPr/>
          </p:nvSpPr>
          <p:spPr>
            <a:xfrm>
              <a:off x="2214" y="49260"/>
              <a:ext cx="2159198" cy="403200"/>
            </a:xfrm>
            <a:prstGeom prst="rect">
              <a:avLst/>
            </a:prstGeom>
            <a:ln>
              <a:solidFill>
                <a:schemeClr val="accent6"/>
              </a:solidFill>
            </a:ln>
          </p:spPr>
          <p:style>
            <a:lnRef idx="0">
              <a:scrgbClr r="0" g="0" b="0"/>
            </a:lnRef>
            <a:fillRef idx="0">
              <a:scrgbClr r="0" g="0" b="0"/>
            </a:fillRef>
            <a:effectRef idx="0">
              <a:scrgbClr r="0" g="0" b="0"/>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GB" sz="1400" dirty="0" smtClean="0">
                  <a:solidFill>
                    <a:schemeClr val="bg1"/>
                  </a:solidFill>
                </a:rPr>
                <a:t>Norms-based Screening</a:t>
              </a:r>
              <a:r>
                <a:rPr lang="en-GB" sz="1400" dirty="0" smtClean="0">
                  <a:solidFill>
                    <a:srgbClr val="FF0000"/>
                  </a:solidFill>
                </a:rPr>
                <a:t/>
              </a:r>
              <a:br>
                <a:rPr lang="en-GB" sz="1400" dirty="0" smtClean="0">
                  <a:solidFill>
                    <a:srgbClr val="FF0000"/>
                  </a:solidFill>
                </a:rPr>
              </a:br>
              <a:r>
                <a:rPr lang="zh-CN" altLang="en-US" sz="1400" dirty="0">
                  <a:solidFill>
                    <a:schemeClr val="bg1"/>
                  </a:solidFill>
                </a:rPr>
                <a:t>基于规范的筛选</a:t>
              </a:r>
              <a:endParaRPr lang="en-GB" sz="1400" kern="1200" dirty="0">
                <a:solidFill>
                  <a:schemeClr val="bg1"/>
                </a:solidFill>
              </a:endParaRPr>
            </a:p>
          </p:txBody>
        </p:sp>
      </p:grpSp>
      <p:grpSp>
        <p:nvGrpSpPr>
          <p:cNvPr id="76" name="Group 75"/>
          <p:cNvGrpSpPr/>
          <p:nvPr/>
        </p:nvGrpSpPr>
        <p:grpSpPr>
          <a:xfrm>
            <a:off x="8488836" y="2988384"/>
            <a:ext cx="1586033" cy="652024"/>
            <a:chOff x="2214" y="49260"/>
            <a:chExt cx="2159198" cy="403200"/>
          </a:xfrm>
        </p:grpSpPr>
        <p:sp>
          <p:nvSpPr>
            <p:cNvPr id="77" name="Rectangle 76"/>
            <p:cNvSpPr/>
            <p:nvPr/>
          </p:nvSpPr>
          <p:spPr>
            <a:xfrm>
              <a:off x="2214" y="49260"/>
              <a:ext cx="2159198" cy="403200"/>
            </a:xfrm>
            <a:prstGeom prst="rect">
              <a:avLst/>
            </a:prstGeom>
            <a:solidFill>
              <a:srgbClr val="63666A"/>
            </a:solidFill>
            <a:ln>
              <a:solidFill>
                <a:schemeClr val="accent6"/>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8" name="TextBox 77"/>
            <p:cNvSpPr txBox="1"/>
            <p:nvPr/>
          </p:nvSpPr>
          <p:spPr>
            <a:xfrm>
              <a:off x="2214" y="49260"/>
              <a:ext cx="2159198" cy="403200"/>
            </a:xfrm>
            <a:prstGeom prst="rect">
              <a:avLst/>
            </a:prstGeom>
            <a:ln>
              <a:solidFill>
                <a:schemeClr val="accent6"/>
              </a:solidFill>
            </a:ln>
          </p:spPr>
          <p:style>
            <a:lnRef idx="0">
              <a:scrgbClr r="0" g="0" b="0"/>
            </a:lnRef>
            <a:fillRef idx="0">
              <a:scrgbClr r="0" g="0" b="0"/>
            </a:fillRef>
            <a:effectRef idx="0">
              <a:scrgbClr r="0" g="0" b="0"/>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GB" sz="1400" dirty="0" smtClean="0"/>
                <a:t>ESG </a:t>
              </a:r>
              <a:r>
                <a:rPr lang="en-GB" sz="1400" dirty="0"/>
                <a:t>Integration</a:t>
              </a:r>
              <a:br>
                <a:rPr lang="en-GB" sz="1400" dirty="0"/>
              </a:br>
              <a:r>
                <a:rPr lang="en-GB" sz="1400" dirty="0"/>
                <a:t>ESG</a:t>
              </a:r>
              <a:r>
                <a:rPr lang="zh-TW" altLang="en-US" sz="1400" dirty="0"/>
                <a:t>整合</a:t>
              </a:r>
              <a:endParaRPr lang="en-GB" sz="1400" kern="1200" dirty="0"/>
            </a:p>
          </p:txBody>
        </p:sp>
      </p:grpSp>
      <p:grpSp>
        <p:nvGrpSpPr>
          <p:cNvPr id="79" name="Group 78"/>
          <p:cNvGrpSpPr/>
          <p:nvPr/>
        </p:nvGrpSpPr>
        <p:grpSpPr>
          <a:xfrm>
            <a:off x="8488836" y="3835295"/>
            <a:ext cx="1586034" cy="999922"/>
            <a:chOff x="2214" y="49260"/>
            <a:chExt cx="2159198" cy="403200"/>
          </a:xfrm>
        </p:grpSpPr>
        <p:sp>
          <p:nvSpPr>
            <p:cNvPr id="80" name="Rectangle 79"/>
            <p:cNvSpPr/>
            <p:nvPr/>
          </p:nvSpPr>
          <p:spPr>
            <a:xfrm>
              <a:off x="2214" y="49260"/>
              <a:ext cx="2159198" cy="403200"/>
            </a:xfrm>
            <a:prstGeom prst="rect">
              <a:avLst/>
            </a:prstGeom>
            <a:solidFill>
              <a:srgbClr val="63666A"/>
            </a:solidFill>
            <a:ln>
              <a:solidFill>
                <a:schemeClr val="accent6"/>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1" name="TextBox 80"/>
            <p:cNvSpPr txBox="1"/>
            <p:nvPr/>
          </p:nvSpPr>
          <p:spPr>
            <a:xfrm>
              <a:off x="2214" y="49260"/>
              <a:ext cx="2159198" cy="403200"/>
            </a:xfrm>
            <a:prstGeom prst="rect">
              <a:avLst/>
            </a:prstGeom>
            <a:ln>
              <a:solidFill>
                <a:schemeClr val="accent6"/>
              </a:solidFill>
            </a:ln>
          </p:spPr>
          <p:style>
            <a:lnRef idx="0">
              <a:scrgbClr r="0" g="0" b="0"/>
            </a:lnRef>
            <a:fillRef idx="0">
              <a:scrgbClr r="0" g="0" b="0"/>
            </a:fillRef>
            <a:effectRef idx="0">
              <a:scrgbClr r="0" g="0" b="0"/>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GB" sz="1400" kern="1200" dirty="0" smtClean="0"/>
                <a:t>Sustainability themed investing</a:t>
              </a:r>
              <a:br>
                <a:rPr lang="en-GB" sz="1400" kern="1200" dirty="0" smtClean="0"/>
              </a:br>
              <a:r>
                <a:rPr lang="zh-CN" altLang="en-US" sz="1400" dirty="0"/>
                <a:t>可持续发展主题投资</a:t>
              </a:r>
              <a:endParaRPr lang="en-GB" sz="1400" kern="1200" dirty="0"/>
            </a:p>
          </p:txBody>
        </p:sp>
      </p:grpSp>
      <p:grpSp>
        <p:nvGrpSpPr>
          <p:cNvPr id="82" name="Group 81"/>
          <p:cNvGrpSpPr/>
          <p:nvPr/>
        </p:nvGrpSpPr>
        <p:grpSpPr>
          <a:xfrm>
            <a:off x="9059766" y="1916587"/>
            <a:ext cx="414393" cy="288772"/>
            <a:chOff x="2537472" y="818187"/>
            <a:chExt cx="346526" cy="288772"/>
          </a:xfrm>
        </p:grpSpPr>
        <p:sp>
          <p:nvSpPr>
            <p:cNvPr id="83" name="Right Arrow 82"/>
            <p:cNvSpPr/>
            <p:nvPr/>
          </p:nvSpPr>
          <p:spPr>
            <a:xfrm rot="5400000">
              <a:off x="2566349" y="789310"/>
              <a:ext cx="288772" cy="34652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4" name="Right Arrow 4"/>
            <p:cNvSpPr txBox="1"/>
            <p:nvPr/>
          </p:nvSpPr>
          <p:spPr>
            <a:xfrm>
              <a:off x="2606777" y="818187"/>
              <a:ext cx="207916" cy="2021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p:txBody>
        </p:sp>
      </p:grpSp>
      <p:grpSp>
        <p:nvGrpSpPr>
          <p:cNvPr id="85" name="Group 84"/>
          <p:cNvGrpSpPr/>
          <p:nvPr/>
        </p:nvGrpSpPr>
        <p:grpSpPr>
          <a:xfrm>
            <a:off x="9059767" y="2764604"/>
            <a:ext cx="414393" cy="288772"/>
            <a:chOff x="2537472" y="818187"/>
            <a:chExt cx="346526" cy="288772"/>
          </a:xfrm>
        </p:grpSpPr>
        <p:sp>
          <p:nvSpPr>
            <p:cNvPr id="86" name="Right Arrow 85"/>
            <p:cNvSpPr/>
            <p:nvPr/>
          </p:nvSpPr>
          <p:spPr>
            <a:xfrm rot="5400000">
              <a:off x="2566349" y="789310"/>
              <a:ext cx="288772" cy="34652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7" name="Right Arrow 4"/>
            <p:cNvSpPr txBox="1"/>
            <p:nvPr/>
          </p:nvSpPr>
          <p:spPr>
            <a:xfrm>
              <a:off x="2606777" y="818187"/>
              <a:ext cx="207916" cy="2021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p:txBody>
        </p:sp>
      </p:grpSp>
      <p:grpSp>
        <p:nvGrpSpPr>
          <p:cNvPr id="88" name="Group 87"/>
          <p:cNvGrpSpPr/>
          <p:nvPr/>
        </p:nvGrpSpPr>
        <p:grpSpPr>
          <a:xfrm>
            <a:off x="9059767" y="3622697"/>
            <a:ext cx="414393" cy="288772"/>
            <a:chOff x="2537472" y="818187"/>
            <a:chExt cx="346526" cy="288772"/>
          </a:xfrm>
        </p:grpSpPr>
        <p:sp>
          <p:nvSpPr>
            <p:cNvPr id="89" name="Right Arrow 88"/>
            <p:cNvSpPr/>
            <p:nvPr/>
          </p:nvSpPr>
          <p:spPr>
            <a:xfrm rot="5400000">
              <a:off x="2566349" y="789310"/>
              <a:ext cx="288772" cy="34652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0" name="Right Arrow 4"/>
            <p:cNvSpPr txBox="1"/>
            <p:nvPr/>
          </p:nvSpPr>
          <p:spPr>
            <a:xfrm>
              <a:off x="2606777" y="818187"/>
              <a:ext cx="207916" cy="2021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p:txBody>
        </p:sp>
      </p:grpSp>
      <p:grpSp>
        <p:nvGrpSpPr>
          <p:cNvPr id="91" name="Group 90"/>
          <p:cNvGrpSpPr/>
          <p:nvPr/>
        </p:nvGrpSpPr>
        <p:grpSpPr>
          <a:xfrm>
            <a:off x="8518622" y="4993370"/>
            <a:ext cx="1556248" cy="591879"/>
            <a:chOff x="2214" y="49260"/>
            <a:chExt cx="2159198" cy="403200"/>
          </a:xfrm>
        </p:grpSpPr>
        <p:sp>
          <p:nvSpPr>
            <p:cNvPr id="92" name="Rectangle 91"/>
            <p:cNvSpPr/>
            <p:nvPr/>
          </p:nvSpPr>
          <p:spPr>
            <a:xfrm>
              <a:off x="2214" y="49260"/>
              <a:ext cx="2159198" cy="403200"/>
            </a:xfrm>
            <a:prstGeom prst="rect">
              <a:avLst/>
            </a:prstGeom>
            <a:solidFill>
              <a:srgbClr val="63666A"/>
            </a:solidFill>
            <a:ln>
              <a:solidFill>
                <a:schemeClr val="accent6"/>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3" name="TextBox 92"/>
            <p:cNvSpPr txBox="1"/>
            <p:nvPr/>
          </p:nvSpPr>
          <p:spPr>
            <a:xfrm>
              <a:off x="2214" y="49260"/>
              <a:ext cx="2159198" cy="403200"/>
            </a:xfrm>
            <a:prstGeom prst="rect">
              <a:avLst/>
            </a:prstGeom>
            <a:ln>
              <a:solidFill>
                <a:schemeClr val="accent6"/>
              </a:solidFill>
            </a:ln>
          </p:spPr>
          <p:style>
            <a:lnRef idx="0">
              <a:scrgbClr r="0" g="0" b="0"/>
            </a:lnRef>
            <a:fillRef idx="0">
              <a:scrgbClr r="0" g="0" b="0"/>
            </a:fillRef>
            <a:effectRef idx="0">
              <a:scrgbClr r="0" g="0" b="0"/>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GB" sz="1400" kern="1200" dirty="0" smtClean="0"/>
                <a:t>Impact </a:t>
              </a:r>
              <a:r>
                <a:rPr lang="en-GB" sz="1400" dirty="0" smtClean="0"/>
                <a:t>Investing</a:t>
              </a:r>
              <a:br>
                <a:rPr lang="en-GB" sz="1400" dirty="0" smtClean="0"/>
              </a:br>
              <a:r>
                <a:rPr lang="zh-TW" altLang="en-US" sz="1400" dirty="0"/>
                <a:t>影响力投资</a:t>
              </a:r>
              <a:endParaRPr lang="en-GB" sz="1400" kern="1200" dirty="0"/>
            </a:p>
          </p:txBody>
        </p:sp>
      </p:grpSp>
      <p:grpSp>
        <p:nvGrpSpPr>
          <p:cNvPr id="94" name="Group 93"/>
          <p:cNvGrpSpPr/>
          <p:nvPr/>
        </p:nvGrpSpPr>
        <p:grpSpPr>
          <a:xfrm>
            <a:off x="8488836" y="5892176"/>
            <a:ext cx="1658948" cy="1118319"/>
            <a:chOff x="2214" y="49260"/>
            <a:chExt cx="2159198" cy="403200"/>
          </a:xfrm>
        </p:grpSpPr>
        <p:sp>
          <p:nvSpPr>
            <p:cNvPr id="95" name="Rectangle 94"/>
            <p:cNvSpPr/>
            <p:nvPr/>
          </p:nvSpPr>
          <p:spPr>
            <a:xfrm>
              <a:off x="2214" y="49260"/>
              <a:ext cx="2159198" cy="403200"/>
            </a:xfrm>
            <a:prstGeom prst="rect">
              <a:avLst/>
            </a:prstGeom>
            <a:solidFill>
              <a:srgbClr val="63666A"/>
            </a:solidFill>
            <a:ln>
              <a:solidFill>
                <a:schemeClr val="accent6"/>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6" name="TextBox 95"/>
            <p:cNvSpPr txBox="1"/>
            <p:nvPr/>
          </p:nvSpPr>
          <p:spPr>
            <a:xfrm>
              <a:off x="2214" y="49260"/>
              <a:ext cx="2159198" cy="403200"/>
            </a:xfrm>
            <a:prstGeom prst="rect">
              <a:avLst/>
            </a:prstGeom>
            <a:ln>
              <a:solidFill>
                <a:schemeClr val="accent6"/>
              </a:solidFill>
            </a:ln>
          </p:spPr>
          <p:style>
            <a:lnRef idx="0">
              <a:scrgbClr r="0" g="0" b="0"/>
            </a:lnRef>
            <a:fillRef idx="0">
              <a:scrgbClr r="0" g="0" b="0"/>
            </a:fillRef>
            <a:effectRef idx="0">
              <a:scrgbClr r="0" g="0" b="0"/>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GB" sz="1400" kern="1200" dirty="0" smtClean="0">
                  <a:solidFill>
                    <a:schemeClr val="bg1"/>
                  </a:solidFill>
                </a:rPr>
                <a:t>Corporate Engagement / Shareholder action</a:t>
              </a:r>
              <a:br>
                <a:rPr lang="en-GB" sz="1400" kern="1200" dirty="0" smtClean="0">
                  <a:solidFill>
                    <a:schemeClr val="bg1"/>
                  </a:solidFill>
                </a:rPr>
              </a:br>
              <a:r>
                <a:rPr lang="zh-CN" altLang="en-US" sz="1400" dirty="0">
                  <a:solidFill>
                    <a:schemeClr val="bg1"/>
                  </a:solidFill>
                </a:rPr>
                <a:t>企业参与</a:t>
              </a:r>
              <a:r>
                <a:rPr lang="en-US" altLang="zh-CN" sz="1400" dirty="0">
                  <a:solidFill>
                    <a:schemeClr val="bg1"/>
                  </a:solidFill>
                </a:rPr>
                <a:t>/</a:t>
              </a:r>
              <a:r>
                <a:rPr lang="zh-CN" altLang="en-US" sz="1400" dirty="0">
                  <a:solidFill>
                    <a:schemeClr val="bg1"/>
                  </a:solidFill>
                </a:rPr>
                <a:t>股东行动</a:t>
              </a:r>
              <a:endParaRPr lang="en-GB" sz="1400" kern="1200" dirty="0">
                <a:solidFill>
                  <a:schemeClr val="bg1"/>
                </a:solidFill>
              </a:endParaRPr>
            </a:p>
          </p:txBody>
        </p:sp>
      </p:grpSp>
      <p:grpSp>
        <p:nvGrpSpPr>
          <p:cNvPr id="97" name="Group 96"/>
          <p:cNvGrpSpPr/>
          <p:nvPr/>
        </p:nvGrpSpPr>
        <p:grpSpPr>
          <a:xfrm>
            <a:off x="9059764" y="4752371"/>
            <a:ext cx="414393" cy="288772"/>
            <a:chOff x="2537472" y="818187"/>
            <a:chExt cx="346526" cy="288772"/>
          </a:xfrm>
        </p:grpSpPr>
        <p:sp>
          <p:nvSpPr>
            <p:cNvPr id="98" name="Right Arrow 97"/>
            <p:cNvSpPr/>
            <p:nvPr/>
          </p:nvSpPr>
          <p:spPr>
            <a:xfrm rot="5400000">
              <a:off x="2566349" y="789310"/>
              <a:ext cx="288772" cy="34652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9" name="Right Arrow 4"/>
            <p:cNvSpPr txBox="1"/>
            <p:nvPr/>
          </p:nvSpPr>
          <p:spPr>
            <a:xfrm>
              <a:off x="2606777" y="818187"/>
              <a:ext cx="207916" cy="2021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p:txBody>
        </p:sp>
      </p:grpSp>
      <p:grpSp>
        <p:nvGrpSpPr>
          <p:cNvPr id="100" name="Group 99"/>
          <p:cNvGrpSpPr/>
          <p:nvPr/>
        </p:nvGrpSpPr>
        <p:grpSpPr>
          <a:xfrm>
            <a:off x="9089549" y="5572657"/>
            <a:ext cx="414393" cy="288772"/>
            <a:chOff x="2537472" y="818187"/>
            <a:chExt cx="346526" cy="288772"/>
          </a:xfrm>
        </p:grpSpPr>
        <p:sp>
          <p:nvSpPr>
            <p:cNvPr id="101" name="Right Arrow 100"/>
            <p:cNvSpPr/>
            <p:nvPr/>
          </p:nvSpPr>
          <p:spPr>
            <a:xfrm rot="5400000">
              <a:off x="2566349" y="789310"/>
              <a:ext cx="288772" cy="34652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02" name="Right Arrow 4"/>
            <p:cNvSpPr txBox="1"/>
            <p:nvPr/>
          </p:nvSpPr>
          <p:spPr>
            <a:xfrm>
              <a:off x="2606777" y="818187"/>
              <a:ext cx="207916" cy="2021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p:txBody>
        </p:sp>
      </p:grpSp>
    </p:spTree>
    <p:extLst>
      <p:ext uri="{BB962C8B-B14F-4D97-AF65-F5344CB8AC3E}">
        <p14:creationId xmlns:p14="http://schemas.microsoft.com/office/powerpoint/2010/main" val="5382796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dirty="0">
                <a:latin typeface="+mj-lt"/>
              </a:rPr>
              <a:t>ESG</a:t>
            </a:r>
            <a:r>
              <a:rPr lang="zh-TW" altLang="en-US" dirty="0">
                <a:latin typeface="+mj-lt"/>
              </a:rPr>
              <a:t>投</a:t>
            </a:r>
            <a:r>
              <a:rPr lang="zh-TW" altLang="en-US" dirty="0" smtClean="0">
                <a:latin typeface="+mj-lt"/>
              </a:rPr>
              <a:t>资</a:t>
            </a:r>
            <a:r>
              <a:rPr lang="zh-CN" altLang="en-US" dirty="0" smtClean="0">
                <a:latin typeface="+mj-lt"/>
              </a:rPr>
              <a:t>范围</a:t>
            </a:r>
            <a:endParaRPr lang="en-US" dirty="0">
              <a:latin typeface="+mj-lt"/>
            </a:endParaRPr>
          </a:p>
        </p:txBody>
      </p:sp>
      <p:sp>
        <p:nvSpPr>
          <p:cNvPr id="3" name="Title 2"/>
          <p:cNvSpPr>
            <a:spLocks noGrp="1"/>
          </p:cNvSpPr>
          <p:nvPr>
            <p:ph type="title"/>
          </p:nvPr>
        </p:nvSpPr>
        <p:spPr/>
        <p:txBody>
          <a:bodyPr/>
          <a:lstStyle/>
          <a:p>
            <a:r>
              <a:rPr lang="en-US" altLang="zh-CN" dirty="0" smtClean="0"/>
              <a:t>ESG Investing Spectrum </a:t>
            </a:r>
            <a:endParaRPr lang="en-US" dirty="0"/>
          </a:p>
        </p:txBody>
      </p:sp>
      <p:grpSp>
        <p:nvGrpSpPr>
          <p:cNvPr id="4" name="Group 3"/>
          <p:cNvGrpSpPr/>
          <p:nvPr/>
        </p:nvGrpSpPr>
        <p:grpSpPr>
          <a:xfrm>
            <a:off x="664030" y="1110344"/>
            <a:ext cx="9241970" cy="5743208"/>
            <a:chOff x="1528706" y="1705157"/>
            <a:chExt cx="7874715" cy="4431962"/>
          </a:xfrm>
        </p:grpSpPr>
        <p:grpSp>
          <p:nvGrpSpPr>
            <p:cNvPr id="52" name="Group 51"/>
            <p:cNvGrpSpPr/>
            <p:nvPr/>
          </p:nvGrpSpPr>
          <p:grpSpPr>
            <a:xfrm>
              <a:off x="1560224" y="3078769"/>
              <a:ext cx="7819968" cy="3058350"/>
              <a:chOff x="342900" y="2422785"/>
              <a:chExt cx="9829564" cy="3672612"/>
            </a:xfrm>
          </p:grpSpPr>
          <p:grpSp>
            <p:nvGrpSpPr>
              <p:cNvPr id="53" name="Group 52"/>
              <p:cNvGrpSpPr/>
              <p:nvPr/>
            </p:nvGrpSpPr>
            <p:grpSpPr>
              <a:xfrm>
                <a:off x="342900" y="2422785"/>
                <a:ext cx="9829564" cy="1756701"/>
                <a:chOff x="342900" y="2422785"/>
                <a:chExt cx="9829564" cy="1756701"/>
              </a:xfrm>
            </p:grpSpPr>
            <p:sp>
              <p:nvSpPr>
                <p:cNvPr id="58" name="Rectangle 57"/>
                <p:cNvSpPr/>
                <p:nvPr/>
              </p:nvSpPr>
              <p:spPr bwMode="gray">
                <a:xfrm>
                  <a:off x="342900" y="2433845"/>
                  <a:ext cx="1522482" cy="1745641"/>
                </a:xfrm>
                <a:prstGeom prst="rect">
                  <a:avLst/>
                </a:prstGeom>
                <a:solidFill>
                  <a:schemeClr val="tx1">
                    <a:lumMod val="50000"/>
                    <a:lumOff val="50000"/>
                  </a:schemeClr>
                </a:solidFill>
                <a:ln w="19050" algn="ctr">
                  <a:noFill/>
                  <a:miter lim="800000"/>
                  <a:headEnd/>
                  <a:tailEnd/>
                </a:ln>
              </p:spPr>
              <p:txBody>
                <a:bodyPr wrap="square" lIns="70725" tIns="70725" rIns="70725" bIns="70725" rtlCol="0" anchor="ctr"/>
                <a:lstStyle/>
                <a:p>
                  <a:pPr algn="ctr">
                    <a:lnSpc>
                      <a:spcPct val="106000"/>
                    </a:lnSpc>
                    <a:buFont typeface="Wingdings 2" pitchFamily="18" charset="2"/>
                    <a:buNone/>
                  </a:pPr>
                  <a:r>
                    <a:rPr lang="en-US" sz="795" dirty="0">
                      <a:solidFill>
                        <a:schemeClr val="bg1"/>
                      </a:solidFill>
                      <a:latin typeface="+mj-lt"/>
                    </a:rPr>
                    <a:t>Seeks financial returns regardless of Environmental, Social and Governance  (ESG) factors</a:t>
                  </a:r>
                </a:p>
                <a:p>
                  <a:pPr algn="ctr">
                    <a:lnSpc>
                      <a:spcPct val="106000"/>
                    </a:lnSpc>
                    <a:buFont typeface="Wingdings 2" pitchFamily="18" charset="2"/>
                    <a:buNone/>
                  </a:pPr>
                  <a:r>
                    <a:rPr lang="zh-CN" altLang="en-US" sz="795" dirty="0">
                      <a:solidFill>
                        <a:schemeClr val="bg1"/>
                      </a:solidFill>
                      <a:latin typeface="+mj-lt"/>
                    </a:rPr>
                    <a:t>不考虑环境，社会和管治（</a:t>
                  </a:r>
                  <a:r>
                    <a:rPr lang="en-US" altLang="zh-CN" sz="795" dirty="0">
                      <a:solidFill>
                        <a:schemeClr val="bg1"/>
                      </a:solidFill>
                      <a:latin typeface="+mj-lt"/>
                    </a:rPr>
                    <a:t>ESG</a:t>
                  </a:r>
                  <a:r>
                    <a:rPr lang="zh-CN" altLang="en-US" sz="795" dirty="0">
                      <a:solidFill>
                        <a:schemeClr val="bg1"/>
                      </a:solidFill>
                      <a:latin typeface="+mj-lt"/>
                    </a:rPr>
                    <a:t>）因素，只追求财务回报</a:t>
                  </a:r>
                  <a:r>
                    <a:rPr lang="en-US" sz="795" dirty="0">
                      <a:solidFill>
                        <a:schemeClr val="bg1"/>
                      </a:solidFill>
                      <a:latin typeface="+mj-lt"/>
                    </a:rPr>
                    <a:t> </a:t>
                  </a:r>
                </a:p>
              </p:txBody>
            </p:sp>
            <p:sp>
              <p:nvSpPr>
                <p:cNvPr id="59" name="Rectangle 58"/>
                <p:cNvSpPr/>
                <p:nvPr/>
              </p:nvSpPr>
              <p:spPr bwMode="gray">
                <a:xfrm>
                  <a:off x="1979424" y="2433846"/>
                  <a:ext cx="1573788" cy="1745640"/>
                </a:xfrm>
                <a:prstGeom prst="rect">
                  <a:avLst/>
                </a:prstGeom>
                <a:solidFill>
                  <a:schemeClr val="tx1">
                    <a:lumMod val="50000"/>
                    <a:lumOff val="50000"/>
                  </a:schemeClr>
                </a:solidFill>
                <a:ln w="19050" algn="ctr">
                  <a:noFill/>
                  <a:miter lim="800000"/>
                  <a:headEnd/>
                  <a:tailEnd/>
                </a:ln>
              </p:spPr>
              <p:txBody>
                <a:bodyPr wrap="square" lIns="70725" tIns="70725" rIns="70725" bIns="70725" rtlCol="0" anchor="ctr"/>
                <a:lstStyle/>
                <a:p>
                  <a:pPr algn="ctr">
                    <a:lnSpc>
                      <a:spcPct val="106000"/>
                    </a:lnSpc>
                    <a:buFont typeface="Wingdings 2" pitchFamily="18" charset="2"/>
                    <a:buNone/>
                  </a:pPr>
                  <a:r>
                    <a:rPr lang="en-US" sz="795" dirty="0">
                      <a:solidFill>
                        <a:schemeClr val="bg1"/>
                      </a:solidFill>
                      <a:latin typeface="+mj-lt"/>
                    </a:rPr>
                    <a:t>Investments are screened out based on ESG risk </a:t>
                  </a:r>
                </a:p>
                <a:p>
                  <a:pPr algn="ctr">
                    <a:lnSpc>
                      <a:spcPct val="106000"/>
                    </a:lnSpc>
                    <a:buFont typeface="Wingdings 2" pitchFamily="18" charset="2"/>
                    <a:buNone/>
                  </a:pPr>
                  <a:r>
                    <a:rPr lang="zh-CN" altLang="en-US" sz="795" dirty="0">
                      <a:solidFill>
                        <a:schemeClr val="bg1"/>
                      </a:solidFill>
                      <a:latin typeface="+mj-lt"/>
                    </a:rPr>
                    <a:t>根据</a:t>
                  </a:r>
                  <a:r>
                    <a:rPr lang="en-US" altLang="zh-CN" sz="795" dirty="0">
                      <a:solidFill>
                        <a:schemeClr val="bg1"/>
                      </a:solidFill>
                      <a:latin typeface="+mj-lt"/>
                    </a:rPr>
                    <a:t>ESG</a:t>
                  </a:r>
                  <a:r>
                    <a:rPr lang="zh-CN" altLang="en-US" sz="795" dirty="0">
                      <a:solidFill>
                        <a:schemeClr val="bg1"/>
                      </a:solidFill>
                      <a:latin typeface="+mj-lt"/>
                    </a:rPr>
                    <a:t>风险筛选选投资</a:t>
                  </a:r>
                  <a:endParaRPr lang="en-US" sz="795" dirty="0">
                    <a:solidFill>
                      <a:schemeClr val="bg1"/>
                    </a:solidFill>
                    <a:latin typeface="+mj-lt"/>
                  </a:endParaRPr>
                </a:p>
              </p:txBody>
            </p:sp>
            <p:sp>
              <p:nvSpPr>
                <p:cNvPr id="60" name="Rectangle 59"/>
                <p:cNvSpPr/>
                <p:nvPr/>
              </p:nvSpPr>
              <p:spPr bwMode="gray">
                <a:xfrm>
                  <a:off x="3615948" y="2433846"/>
                  <a:ext cx="1625094" cy="1739902"/>
                </a:xfrm>
                <a:prstGeom prst="rect">
                  <a:avLst/>
                </a:prstGeom>
                <a:solidFill>
                  <a:schemeClr val="tx1">
                    <a:lumMod val="50000"/>
                    <a:lumOff val="50000"/>
                  </a:schemeClr>
                </a:solidFill>
                <a:ln w="19050" algn="ctr">
                  <a:noFill/>
                  <a:miter lim="800000"/>
                  <a:headEnd/>
                  <a:tailEnd/>
                </a:ln>
              </p:spPr>
              <p:txBody>
                <a:bodyPr wrap="square" lIns="70725" tIns="70725" rIns="70725" bIns="70725" rtlCol="0" anchor="ctr"/>
                <a:lstStyle/>
                <a:p>
                  <a:pPr algn="ctr">
                    <a:lnSpc>
                      <a:spcPct val="106000"/>
                    </a:lnSpc>
                    <a:buFont typeface="Wingdings 2" pitchFamily="18" charset="2"/>
                    <a:buNone/>
                  </a:pPr>
                  <a:r>
                    <a:rPr lang="en-US" sz="795" dirty="0">
                      <a:solidFill>
                        <a:schemeClr val="bg1"/>
                      </a:solidFill>
                      <a:latin typeface="+mj-lt"/>
                    </a:rPr>
                    <a:t>Sustainability factors and financial returns drive investment  selection</a:t>
                  </a:r>
                </a:p>
                <a:p>
                  <a:pPr algn="ctr">
                    <a:lnSpc>
                      <a:spcPct val="106000"/>
                    </a:lnSpc>
                    <a:buFont typeface="Wingdings 2" pitchFamily="18" charset="2"/>
                    <a:buNone/>
                  </a:pPr>
                  <a:r>
                    <a:rPr lang="zh-CN" altLang="en-US" sz="795" dirty="0">
                      <a:solidFill>
                        <a:schemeClr val="bg1"/>
                      </a:solidFill>
                      <a:latin typeface="+mj-lt"/>
                    </a:rPr>
                    <a:t>可持续性因素和财务回报推动投资选择</a:t>
                  </a:r>
                  <a:endParaRPr lang="en-US" sz="795" dirty="0">
                    <a:solidFill>
                      <a:schemeClr val="bg1"/>
                    </a:solidFill>
                    <a:latin typeface="+mj-lt"/>
                  </a:endParaRPr>
                </a:p>
              </p:txBody>
            </p:sp>
            <p:sp>
              <p:nvSpPr>
                <p:cNvPr id="61" name="Rectangle 60"/>
                <p:cNvSpPr/>
                <p:nvPr/>
              </p:nvSpPr>
              <p:spPr bwMode="gray">
                <a:xfrm>
                  <a:off x="6951732" y="2422785"/>
                  <a:ext cx="1562100" cy="1750962"/>
                </a:xfrm>
                <a:prstGeom prst="rect">
                  <a:avLst/>
                </a:prstGeom>
                <a:solidFill>
                  <a:schemeClr val="tx1">
                    <a:lumMod val="50000"/>
                    <a:lumOff val="50000"/>
                  </a:schemeClr>
                </a:solidFill>
                <a:ln w="19050" algn="ctr">
                  <a:noFill/>
                  <a:miter lim="800000"/>
                  <a:headEnd/>
                  <a:tailEnd/>
                </a:ln>
              </p:spPr>
              <p:txBody>
                <a:bodyPr wrap="square" lIns="70725" tIns="70725" rIns="70725" bIns="70725" rtlCol="0" anchor="ctr"/>
                <a:lstStyle/>
                <a:p>
                  <a:pPr algn="ctr">
                    <a:lnSpc>
                      <a:spcPct val="106000"/>
                    </a:lnSpc>
                    <a:buFont typeface="Wingdings 2" pitchFamily="18" charset="2"/>
                    <a:buNone/>
                  </a:pPr>
                  <a:r>
                    <a:rPr lang="en-US" sz="795" dirty="0">
                      <a:solidFill>
                        <a:schemeClr val="bg1"/>
                      </a:solidFill>
                      <a:latin typeface="+mj-lt"/>
                    </a:rPr>
                    <a:t>Social and environmental considerations take precedence over financial returns</a:t>
                  </a:r>
                </a:p>
                <a:p>
                  <a:pPr algn="ctr">
                    <a:lnSpc>
                      <a:spcPct val="106000"/>
                    </a:lnSpc>
                    <a:buFont typeface="Wingdings 2" pitchFamily="18" charset="2"/>
                    <a:buNone/>
                  </a:pPr>
                  <a:r>
                    <a:rPr lang="zh-CN" altLang="en-US" sz="795" dirty="0">
                      <a:solidFill>
                        <a:schemeClr val="bg1"/>
                      </a:solidFill>
                      <a:latin typeface="+mj-lt"/>
                    </a:rPr>
                    <a:t>社会和环境因素比财务回报优先</a:t>
                  </a:r>
                  <a:endParaRPr lang="en-US" sz="795" dirty="0">
                    <a:solidFill>
                      <a:schemeClr val="bg1"/>
                    </a:solidFill>
                    <a:latin typeface="+mj-lt"/>
                  </a:endParaRPr>
                </a:p>
              </p:txBody>
            </p:sp>
            <p:sp>
              <p:nvSpPr>
                <p:cNvPr id="62" name="Rectangle 61"/>
                <p:cNvSpPr/>
                <p:nvPr/>
              </p:nvSpPr>
              <p:spPr bwMode="gray">
                <a:xfrm>
                  <a:off x="5332481" y="2433845"/>
                  <a:ext cx="1556513" cy="1739903"/>
                </a:xfrm>
                <a:prstGeom prst="rect">
                  <a:avLst/>
                </a:prstGeom>
                <a:solidFill>
                  <a:schemeClr val="tx1">
                    <a:lumMod val="50000"/>
                    <a:lumOff val="50000"/>
                  </a:schemeClr>
                </a:solidFill>
                <a:ln w="19050" algn="ctr">
                  <a:noFill/>
                  <a:miter lim="800000"/>
                  <a:headEnd/>
                  <a:tailEnd/>
                </a:ln>
              </p:spPr>
              <p:txBody>
                <a:bodyPr wrap="square" lIns="70725" tIns="70725" rIns="70725" bIns="70725" rtlCol="0" anchor="ctr"/>
                <a:lstStyle/>
                <a:p>
                  <a:pPr algn="ctr">
                    <a:lnSpc>
                      <a:spcPct val="106000"/>
                    </a:lnSpc>
                    <a:buFont typeface="Wingdings 2" pitchFamily="18" charset="2"/>
                    <a:buNone/>
                  </a:pPr>
                  <a:r>
                    <a:rPr lang="en-US" sz="795" dirty="0">
                      <a:solidFill>
                        <a:schemeClr val="bg1"/>
                      </a:solidFill>
                      <a:latin typeface="+mj-lt"/>
                    </a:rPr>
                    <a:t>Systematic and explicit inclusion of ESG factors in financial analysis</a:t>
                  </a:r>
                  <a:endParaRPr lang="en-US" sz="795" dirty="0">
                    <a:solidFill>
                      <a:schemeClr val="bg1"/>
                    </a:solidFill>
                    <a:latin typeface="+mj-lt"/>
                  </a:endParaRPr>
                </a:p>
              </p:txBody>
            </p:sp>
            <p:sp>
              <p:nvSpPr>
                <p:cNvPr id="63" name="Rectangle 62"/>
                <p:cNvSpPr/>
                <p:nvPr/>
              </p:nvSpPr>
              <p:spPr bwMode="gray">
                <a:xfrm>
                  <a:off x="8610364" y="2433845"/>
                  <a:ext cx="1562100" cy="1739902"/>
                </a:xfrm>
                <a:prstGeom prst="rect">
                  <a:avLst/>
                </a:prstGeom>
                <a:solidFill>
                  <a:schemeClr val="tx1">
                    <a:lumMod val="50000"/>
                    <a:lumOff val="50000"/>
                  </a:schemeClr>
                </a:solidFill>
                <a:ln w="19050" algn="ctr">
                  <a:noFill/>
                  <a:miter lim="800000"/>
                  <a:headEnd/>
                  <a:tailEnd/>
                </a:ln>
              </p:spPr>
              <p:txBody>
                <a:bodyPr wrap="square" lIns="70725" tIns="70725" rIns="70725" bIns="70725" rtlCol="0" anchor="ctr"/>
                <a:lstStyle/>
                <a:p>
                  <a:pPr algn="ctr">
                    <a:lnSpc>
                      <a:spcPct val="106000"/>
                    </a:lnSpc>
                    <a:buFont typeface="Wingdings 2" pitchFamily="18" charset="2"/>
                    <a:buNone/>
                  </a:pPr>
                  <a:r>
                    <a:rPr lang="en-US" sz="795" dirty="0">
                      <a:solidFill>
                        <a:schemeClr val="bg1"/>
                      </a:solidFill>
                      <a:latin typeface="+mj-lt"/>
                    </a:rPr>
                    <a:t>Financial returns disregarded in favor of social and environmental solutions </a:t>
                  </a:r>
                </a:p>
                <a:p>
                  <a:pPr algn="ctr">
                    <a:lnSpc>
                      <a:spcPct val="106000"/>
                    </a:lnSpc>
                    <a:buFont typeface="Wingdings 2" pitchFamily="18" charset="2"/>
                    <a:buNone/>
                  </a:pPr>
                  <a:r>
                    <a:rPr lang="zh-CN" altLang="en-US" sz="795" dirty="0">
                      <a:solidFill>
                        <a:schemeClr val="bg1"/>
                      </a:solidFill>
                      <a:latin typeface="+mj-lt"/>
                    </a:rPr>
                    <a:t>财务回报的忽视有利于社会和环境解决方案</a:t>
                  </a:r>
                  <a:endParaRPr lang="en-US" sz="795" dirty="0">
                    <a:solidFill>
                      <a:schemeClr val="bg1"/>
                    </a:solidFill>
                    <a:latin typeface="+mj-lt"/>
                  </a:endParaRPr>
                </a:p>
              </p:txBody>
            </p:sp>
          </p:grpSp>
          <p:sp>
            <p:nvSpPr>
              <p:cNvPr id="54" name="Rectangle 53"/>
              <p:cNvSpPr/>
              <p:nvPr/>
            </p:nvSpPr>
            <p:spPr bwMode="gray">
              <a:xfrm>
                <a:off x="1991112" y="4342663"/>
                <a:ext cx="1562100" cy="1752734"/>
              </a:xfrm>
              <a:prstGeom prst="rect">
                <a:avLst/>
              </a:prstGeom>
              <a:solidFill>
                <a:schemeClr val="tx1">
                  <a:lumMod val="50000"/>
                  <a:lumOff val="50000"/>
                </a:schemeClr>
              </a:solidFill>
              <a:ln w="19050" algn="ctr">
                <a:noFill/>
                <a:miter lim="800000"/>
                <a:headEnd/>
                <a:tailEnd/>
              </a:ln>
            </p:spPr>
            <p:txBody>
              <a:bodyPr wrap="square" lIns="70725" tIns="70725" rIns="70725" bIns="70725" rtlCol="0" anchor="ctr"/>
              <a:lstStyle/>
              <a:p>
                <a:pPr algn="ctr">
                  <a:lnSpc>
                    <a:spcPct val="106000"/>
                  </a:lnSpc>
                  <a:buFont typeface="Wingdings 2" pitchFamily="18" charset="2"/>
                  <a:buNone/>
                </a:pPr>
                <a:r>
                  <a:rPr lang="en-US" sz="795" b="1" dirty="0">
                    <a:solidFill>
                      <a:schemeClr val="bg1"/>
                    </a:solidFill>
                    <a:latin typeface="+mj-lt"/>
                  </a:rPr>
                  <a:t>Potential Screens</a:t>
                </a:r>
              </a:p>
              <a:p>
                <a:pPr algn="ctr">
                  <a:lnSpc>
                    <a:spcPct val="106000"/>
                  </a:lnSpc>
                  <a:buFont typeface="Wingdings 2" pitchFamily="18" charset="2"/>
                  <a:buNone/>
                </a:pPr>
                <a:r>
                  <a:rPr lang="zh-TW" altLang="en-US" sz="795" b="1" dirty="0">
                    <a:solidFill>
                      <a:schemeClr val="bg1"/>
                    </a:solidFill>
                    <a:latin typeface="+mj-lt"/>
                  </a:rPr>
                  <a:t>潜在的筛选</a:t>
                </a:r>
                <a:endParaRPr lang="en-US" sz="795" b="1" dirty="0">
                  <a:solidFill>
                    <a:schemeClr val="bg1"/>
                  </a:solidFill>
                  <a:latin typeface="+mj-lt"/>
                </a:endParaRPr>
              </a:p>
              <a:p>
                <a:pPr algn="ctr">
                  <a:lnSpc>
                    <a:spcPct val="106000"/>
                  </a:lnSpc>
                  <a:buFont typeface="Wingdings 2" pitchFamily="18" charset="2"/>
                  <a:buNone/>
                </a:pPr>
                <a:endParaRPr lang="en-US" sz="795" dirty="0">
                  <a:solidFill>
                    <a:schemeClr val="bg1"/>
                  </a:solidFill>
                  <a:latin typeface="+mj-lt"/>
                </a:endParaRPr>
              </a:p>
              <a:p>
                <a:pPr algn="ctr">
                  <a:lnSpc>
                    <a:spcPct val="106000"/>
                  </a:lnSpc>
                  <a:buFont typeface="Wingdings 2" pitchFamily="18" charset="2"/>
                  <a:buNone/>
                </a:pPr>
                <a:r>
                  <a:rPr lang="en-US" sz="795" dirty="0">
                    <a:solidFill>
                      <a:schemeClr val="bg1"/>
                    </a:solidFill>
                    <a:latin typeface="+mj-lt"/>
                  </a:rPr>
                  <a:t>Tobacco </a:t>
                </a:r>
                <a:r>
                  <a:rPr lang="zh-TW" altLang="en-US" sz="795" dirty="0">
                    <a:solidFill>
                      <a:schemeClr val="bg1"/>
                    </a:solidFill>
                    <a:latin typeface="+mj-lt"/>
                  </a:rPr>
                  <a:t>烟草</a:t>
                </a:r>
                <a:endParaRPr lang="en-US" sz="795" dirty="0">
                  <a:solidFill>
                    <a:schemeClr val="bg1"/>
                  </a:solidFill>
                  <a:latin typeface="+mj-lt"/>
                </a:endParaRPr>
              </a:p>
              <a:p>
                <a:pPr algn="ctr">
                  <a:lnSpc>
                    <a:spcPct val="106000"/>
                  </a:lnSpc>
                  <a:buFont typeface="Wingdings 2" pitchFamily="18" charset="2"/>
                  <a:buNone/>
                </a:pPr>
                <a:r>
                  <a:rPr lang="en-US" sz="795" dirty="0">
                    <a:solidFill>
                      <a:schemeClr val="bg1"/>
                    </a:solidFill>
                    <a:latin typeface="+mj-lt"/>
                  </a:rPr>
                  <a:t>Alcohol </a:t>
                </a:r>
                <a:r>
                  <a:rPr lang="zh-TW" altLang="en-US" sz="795" dirty="0">
                    <a:solidFill>
                      <a:schemeClr val="bg1"/>
                    </a:solidFill>
                    <a:latin typeface="+mj-lt"/>
                  </a:rPr>
                  <a:t>酒精</a:t>
                </a:r>
                <a:endParaRPr lang="en-US" sz="795" dirty="0">
                  <a:solidFill>
                    <a:schemeClr val="bg1"/>
                  </a:solidFill>
                  <a:latin typeface="+mj-lt"/>
                </a:endParaRPr>
              </a:p>
              <a:p>
                <a:pPr algn="ctr">
                  <a:lnSpc>
                    <a:spcPct val="106000"/>
                  </a:lnSpc>
                  <a:buFont typeface="Wingdings 2" pitchFamily="18" charset="2"/>
                  <a:buNone/>
                </a:pPr>
                <a:r>
                  <a:rPr lang="en-US" sz="795" dirty="0">
                    <a:solidFill>
                      <a:schemeClr val="bg1"/>
                    </a:solidFill>
                    <a:latin typeface="+mj-lt"/>
                  </a:rPr>
                  <a:t>Weapons </a:t>
                </a:r>
                <a:r>
                  <a:rPr lang="zh-TW" altLang="en-US" sz="795" dirty="0">
                    <a:solidFill>
                      <a:schemeClr val="bg1"/>
                    </a:solidFill>
                    <a:latin typeface="+mj-lt"/>
                  </a:rPr>
                  <a:t>武器</a:t>
                </a:r>
                <a:endParaRPr lang="en-US" sz="795" dirty="0">
                  <a:solidFill>
                    <a:schemeClr val="bg1"/>
                  </a:solidFill>
                  <a:latin typeface="+mj-lt"/>
                </a:endParaRPr>
              </a:p>
              <a:p>
                <a:pPr algn="ctr">
                  <a:lnSpc>
                    <a:spcPct val="106000"/>
                  </a:lnSpc>
                  <a:buFont typeface="Wingdings 2" pitchFamily="18" charset="2"/>
                  <a:buNone/>
                </a:pPr>
                <a:r>
                  <a:rPr lang="en-US" sz="795" dirty="0">
                    <a:solidFill>
                      <a:schemeClr val="bg1"/>
                    </a:solidFill>
                    <a:latin typeface="+mj-lt"/>
                  </a:rPr>
                  <a:t>Gambling </a:t>
                </a:r>
                <a:r>
                  <a:rPr lang="zh-TW" altLang="en-US" sz="795" dirty="0">
                    <a:solidFill>
                      <a:schemeClr val="bg1"/>
                    </a:solidFill>
                    <a:latin typeface="+mj-lt"/>
                  </a:rPr>
                  <a:t>赌博</a:t>
                </a:r>
                <a:endParaRPr lang="en-US" sz="795" dirty="0">
                  <a:solidFill>
                    <a:schemeClr val="bg1"/>
                  </a:solidFill>
                  <a:latin typeface="+mj-lt"/>
                </a:endParaRPr>
              </a:p>
              <a:p>
                <a:pPr algn="ctr">
                  <a:lnSpc>
                    <a:spcPct val="106000"/>
                  </a:lnSpc>
                  <a:buFont typeface="Wingdings 2" pitchFamily="18" charset="2"/>
                  <a:buNone/>
                </a:pPr>
                <a:r>
                  <a:rPr lang="en-US" sz="795" dirty="0">
                    <a:solidFill>
                      <a:schemeClr val="bg1"/>
                    </a:solidFill>
                    <a:latin typeface="+mj-lt"/>
                  </a:rPr>
                  <a:t>Pornography </a:t>
                </a:r>
                <a:r>
                  <a:rPr lang="zh-TW" altLang="en-US" sz="795" dirty="0">
                    <a:solidFill>
                      <a:schemeClr val="bg1"/>
                    </a:solidFill>
                    <a:latin typeface="+mj-lt"/>
                  </a:rPr>
                  <a:t>色情</a:t>
                </a:r>
                <a:r>
                  <a:rPr lang="en-US" sz="795" dirty="0">
                    <a:solidFill>
                      <a:schemeClr val="bg1"/>
                    </a:solidFill>
                    <a:latin typeface="+mj-lt"/>
                  </a:rPr>
                  <a:t> </a:t>
                </a:r>
              </a:p>
              <a:p>
                <a:pPr algn="ctr">
                  <a:lnSpc>
                    <a:spcPct val="106000"/>
                  </a:lnSpc>
                  <a:buFont typeface="Wingdings 2" pitchFamily="18" charset="2"/>
                  <a:buNone/>
                </a:pPr>
                <a:r>
                  <a:rPr lang="en-US" sz="795" dirty="0">
                    <a:solidFill>
                      <a:schemeClr val="bg1"/>
                    </a:solidFill>
                    <a:latin typeface="+mj-lt"/>
                  </a:rPr>
                  <a:t>Nuclear Energy </a:t>
                </a:r>
                <a:r>
                  <a:rPr lang="zh-TW" altLang="en-US" sz="795" dirty="0">
                    <a:solidFill>
                      <a:schemeClr val="bg1"/>
                    </a:solidFill>
                    <a:latin typeface="+mj-lt"/>
                  </a:rPr>
                  <a:t>核能</a:t>
                </a:r>
                <a:endParaRPr lang="en-US" sz="795" dirty="0">
                  <a:solidFill>
                    <a:schemeClr val="bg1"/>
                  </a:solidFill>
                  <a:latin typeface="+mj-lt"/>
                </a:endParaRPr>
              </a:p>
            </p:txBody>
          </p:sp>
          <p:sp>
            <p:nvSpPr>
              <p:cNvPr id="55" name="Rectangle 54"/>
              <p:cNvSpPr/>
              <p:nvPr/>
            </p:nvSpPr>
            <p:spPr bwMode="gray">
              <a:xfrm>
                <a:off x="3615948" y="4342663"/>
                <a:ext cx="1625093" cy="1745012"/>
              </a:xfrm>
              <a:prstGeom prst="rect">
                <a:avLst/>
              </a:prstGeom>
              <a:solidFill>
                <a:schemeClr val="tx1">
                  <a:lumMod val="50000"/>
                  <a:lumOff val="50000"/>
                </a:schemeClr>
              </a:solidFill>
              <a:ln w="19050" algn="ctr">
                <a:noFill/>
                <a:miter lim="800000"/>
                <a:headEnd/>
                <a:tailEnd/>
              </a:ln>
            </p:spPr>
            <p:txBody>
              <a:bodyPr wrap="square" lIns="70725" tIns="70725" rIns="70725" bIns="70725" rtlCol="0" anchor="ctr"/>
              <a:lstStyle/>
              <a:p>
                <a:pPr algn="ctr">
                  <a:lnSpc>
                    <a:spcPct val="106000"/>
                  </a:lnSpc>
                  <a:buFont typeface="Wingdings 2" pitchFamily="18" charset="2"/>
                  <a:buNone/>
                </a:pPr>
                <a:r>
                  <a:rPr lang="en-US" sz="795" b="1" dirty="0">
                    <a:solidFill>
                      <a:schemeClr val="bg1"/>
                    </a:solidFill>
                    <a:latin typeface="+mj-lt"/>
                  </a:rPr>
                  <a:t>Factors considered:</a:t>
                </a:r>
              </a:p>
              <a:p>
                <a:pPr algn="ctr">
                  <a:lnSpc>
                    <a:spcPct val="106000"/>
                  </a:lnSpc>
                  <a:buFont typeface="Wingdings 2" pitchFamily="18" charset="2"/>
                  <a:buNone/>
                </a:pPr>
                <a:r>
                  <a:rPr lang="zh-CN" altLang="en-US" sz="795" b="1" dirty="0">
                    <a:solidFill>
                      <a:schemeClr val="bg1"/>
                    </a:solidFill>
                    <a:latin typeface="+mj-lt"/>
                  </a:rPr>
                  <a:t>考虑的因素：</a:t>
                </a:r>
                <a:endParaRPr lang="en-US" sz="795" b="1" dirty="0">
                  <a:solidFill>
                    <a:schemeClr val="bg1"/>
                  </a:solidFill>
                  <a:latin typeface="+mj-lt"/>
                </a:endParaRPr>
              </a:p>
              <a:p>
                <a:pPr algn="ctr">
                  <a:lnSpc>
                    <a:spcPct val="106000"/>
                  </a:lnSpc>
                  <a:buFont typeface="Wingdings 2" pitchFamily="18" charset="2"/>
                  <a:buNone/>
                </a:pPr>
                <a:endParaRPr lang="en-US" sz="795" dirty="0">
                  <a:solidFill>
                    <a:schemeClr val="bg1"/>
                  </a:solidFill>
                  <a:latin typeface="+mj-lt"/>
                </a:endParaRPr>
              </a:p>
              <a:p>
                <a:pPr algn="ctr">
                  <a:lnSpc>
                    <a:spcPct val="106000"/>
                  </a:lnSpc>
                  <a:buFont typeface="Wingdings 2" pitchFamily="18" charset="2"/>
                  <a:buNone/>
                </a:pPr>
                <a:r>
                  <a:rPr lang="en-US" sz="795" dirty="0">
                    <a:solidFill>
                      <a:schemeClr val="bg1"/>
                    </a:solidFill>
                    <a:latin typeface="+mj-lt"/>
                  </a:rPr>
                  <a:t>Carbon footprint</a:t>
                </a:r>
                <a:r>
                  <a:rPr lang="zh-TW" altLang="en-US" sz="795" dirty="0">
                    <a:solidFill>
                      <a:schemeClr val="bg1"/>
                    </a:solidFill>
                    <a:latin typeface="+mj-lt"/>
                  </a:rPr>
                  <a:t>碳足迹</a:t>
                </a:r>
                <a:endParaRPr lang="en-US" sz="795" dirty="0">
                  <a:solidFill>
                    <a:schemeClr val="bg1"/>
                  </a:solidFill>
                  <a:latin typeface="+mj-lt"/>
                </a:endParaRPr>
              </a:p>
              <a:p>
                <a:pPr algn="ctr">
                  <a:lnSpc>
                    <a:spcPct val="106000"/>
                  </a:lnSpc>
                  <a:buFont typeface="Wingdings 2" pitchFamily="18" charset="2"/>
                  <a:buNone/>
                </a:pPr>
                <a:r>
                  <a:rPr lang="en-US" sz="795" dirty="0">
                    <a:solidFill>
                      <a:schemeClr val="bg1"/>
                    </a:solidFill>
                    <a:latin typeface="+mj-lt"/>
                  </a:rPr>
                  <a:t>Resources use</a:t>
                </a:r>
                <a:r>
                  <a:rPr lang="zh-TW" altLang="en-US" sz="795" dirty="0">
                    <a:solidFill>
                      <a:schemeClr val="bg1"/>
                    </a:solidFill>
                    <a:latin typeface="+mj-lt"/>
                  </a:rPr>
                  <a:t>资源使用</a:t>
                </a:r>
                <a:endParaRPr lang="en-US" sz="795" dirty="0">
                  <a:solidFill>
                    <a:schemeClr val="bg1"/>
                  </a:solidFill>
                  <a:latin typeface="+mj-lt"/>
                </a:endParaRPr>
              </a:p>
              <a:p>
                <a:pPr algn="ctr">
                  <a:lnSpc>
                    <a:spcPct val="106000"/>
                  </a:lnSpc>
                  <a:buFont typeface="Wingdings 2" pitchFamily="18" charset="2"/>
                  <a:buNone/>
                </a:pPr>
                <a:r>
                  <a:rPr lang="en-US" sz="795" dirty="0">
                    <a:solidFill>
                      <a:schemeClr val="bg1"/>
                    </a:solidFill>
                    <a:latin typeface="+mj-lt"/>
                  </a:rPr>
                  <a:t>Waste reduction</a:t>
                </a:r>
              </a:p>
              <a:p>
                <a:pPr algn="ctr">
                  <a:lnSpc>
                    <a:spcPct val="106000"/>
                  </a:lnSpc>
                  <a:buFont typeface="Wingdings 2" pitchFamily="18" charset="2"/>
                  <a:buNone/>
                </a:pPr>
                <a:r>
                  <a:rPr lang="zh-TW" altLang="en-US" sz="795" dirty="0">
                    <a:solidFill>
                      <a:schemeClr val="bg1"/>
                    </a:solidFill>
                    <a:latin typeface="+mj-lt"/>
                  </a:rPr>
                  <a:t>减少浪费 </a:t>
                </a:r>
                <a:endParaRPr lang="en-US" sz="795" dirty="0">
                  <a:solidFill>
                    <a:schemeClr val="bg1"/>
                  </a:solidFill>
                  <a:latin typeface="+mj-lt"/>
                </a:endParaRPr>
              </a:p>
              <a:p>
                <a:pPr algn="ctr">
                  <a:lnSpc>
                    <a:spcPct val="106000"/>
                  </a:lnSpc>
                  <a:buFont typeface="Wingdings 2" pitchFamily="18" charset="2"/>
                  <a:buNone/>
                </a:pPr>
                <a:r>
                  <a:rPr lang="en-US" sz="795" dirty="0">
                    <a:solidFill>
                      <a:schemeClr val="bg1"/>
                    </a:solidFill>
                    <a:latin typeface="+mj-lt"/>
                  </a:rPr>
                  <a:t>Compensation </a:t>
                </a:r>
                <a:r>
                  <a:rPr lang="zh-TW" altLang="en-US" sz="795" dirty="0">
                    <a:solidFill>
                      <a:schemeClr val="bg1"/>
                    </a:solidFill>
                    <a:latin typeface="+mj-lt"/>
                  </a:rPr>
                  <a:t>赔偿金</a:t>
                </a:r>
                <a:endParaRPr lang="en-US" sz="795" dirty="0">
                  <a:solidFill>
                    <a:schemeClr val="bg1"/>
                  </a:solidFill>
                  <a:latin typeface="+mj-lt"/>
                </a:endParaRPr>
              </a:p>
              <a:p>
                <a:pPr algn="ctr">
                  <a:lnSpc>
                    <a:spcPct val="106000"/>
                  </a:lnSpc>
                  <a:buFont typeface="Wingdings 2" pitchFamily="18" charset="2"/>
                  <a:buNone/>
                </a:pPr>
                <a:r>
                  <a:rPr lang="en-US" sz="795" dirty="0">
                    <a:solidFill>
                      <a:schemeClr val="bg1"/>
                    </a:solidFill>
                    <a:latin typeface="+mj-lt"/>
                  </a:rPr>
                  <a:t>Product safety</a:t>
                </a:r>
                <a:r>
                  <a:rPr lang="zh-TW" altLang="en-US" sz="795" dirty="0">
                    <a:solidFill>
                      <a:schemeClr val="bg1"/>
                    </a:solidFill>
                    <a:latin typeface="+mj-lt"/>
                  </a:rPr>
                  <a:t>产品安全</a:t>
                </a:r>
                <a:endParaRPr lang="en-US" sz="795" dirty="0">
                  <a:solidFill>
                    <a:schemeClr val="bg1"/>
                  </a:solidFill>
                  <a:latin typeface="+mj-lt"/>
                </a:endParaRPr>
              </a:p>
              <a:p>
                <a:pPr algn="ctr">
                  <a:lnSpc>
                    <a:spcPct val="106000"/>
                  </a:lnSpc>
                  <a:buFont typeface="Wingdings 2" pitchFamily="18" charset="2"/>
                  <a:buNone/>
                </a:pPr>
                <a:r>
                  <a:rPr lang="en-US" sz="795" dirty="0">
                    <a:solidFill>
                      <a:schemeClr val="bg1"/>
                    </a:solidFill>
                    <a:latin typeface="+mj-lt"/>
                  </a:rPr>
                  <a:t>Gender equality</a:t>
                </a:r>
              </a:p>
              <a:p>
                <a:pPr algn="ctr">
                  <a:lnSpc>
                    <a:spcPct val="106000"/>
                  </a:lnSpc>
                  <a:buFont typeface="Wingdings 2" pitchFamily="18" charset="2"/>
                  <a:buNone/>
                </a:pPr>
                <a:r>
                  <a:rPr lang="zh-TW" altLang="en-US" sz="795" dirty="0">
                    <a:solidFill>
                      <a:schemeClr val="bg1"/>
                    </a:solidFill>
                    <a:latin typeface="+mj-lt"/>
                  </a:rPr>
                  <a:t>性别平等</a:t>
                </a:r>
                <a:endParaRPr lang="en-US" sz="795" dirty="0">
                  <a:solidFill>
                    <a:schemeClr val="bg1"/>
                  </a:solidFill>
                  <a:latin typeface="+mj-lt"/>
                </a:endParaRPr>
              </a:p>
            </p:txBody>
          </p:sp>
          <p:sp>
            <p:nvSpPr>
              <p:cNvPr id="56" name="Rectangle 55"/>
              <p:cNvSpPr/>
              <p:nvPr/>
            </p:nvSpPr>
            <p:spPr bwMode="gray">
              <a:xfrm>
                <a:off x="5332480" y="4345560"/>
                <a:ext cx="1556513" cy="1742115"/>
              </a:xfrm>
              <a:prstGeom prst="rect">
                <a:avLst/>
              </a:prstGeom>
              <a:solidFill>
                <a:schemeClr val="tx1">
                  <a:lumMod val="50000"/>
                  <a:lumOff val="50000"/>
                </a:schemeClr>
              </a:solidFill>
              <a:ln w="19050" algn="ctr">
                <a:noFill/>
                <a:miter lim="800000"/>
                <a:headEnd/>
                <a:tailEnd/>
              </a:ln>
            </p:spPr>
            <p:txBody>
              <a:bodyPr wrap="square" lIns="70725" tIns="70725" rIns="70725" bIns="70725" rtlCol="0" anchor="ctr"/>
              <a:lstStyle/>
              <a:p>
                <a:pPr algn="ctr">
                  <a:lnSpc>
                    <a:spcPct val="106000"/>
                  </a:lnSpc>
                  <a:buFont typeface="Wingdings 2" pitchFamily="18" charset="2"/>
                  <a:buNone/>
                </a:pPr>
                <a:r>
                  <a:rPr lang="en-US" sz="795" b="1" dirty="0">
                    <a:solidFill>
                      <a:schemeClr val="bg1"/>
                    </a:solidFill>
                    <a:latin typeface="+mj-lt"/>
                  </a:rPr>
                  <a:t>Potential value areas</a:t>
                </a:r>
                <a:r>
                  <a:rPr lang="zh-TW" altLang="en-US" sz="795" b="1" dirty="0">
                    <a:solidFill>
                      <a:schemeClr val="bg1"/>
                    </a:solidFill>
                    <a:latin typeface="+mj-lt"/>
                  </a:rPr>
                  <a:t>：</a:t>
                </a:r>
                <a:endParaRPr lang="en-US" sz="795" b="1" dirty="0">
                  <a:solidFill>
                    <a:schemeClr val="bg1"/>
                  </a:solidFill>
                  <a:latin typeface="+mj-lt"/>
                </a:endParaRPr>
              </a:p>
              <a:p>
                <a:pPr algn="ctr">
                  <a:lnSpc>
                    <a:spcPct val="106000"/>
                  </a:lnSpc>
                  <a:buFont typeface="Wingdings 2" pitchFamily="18" charset="2"/>
                  <a:buNone/>
                </a:pPr>
                <a:r>
                  <a:rPr lang="en-US" sz="795" dirty="0">
                    <a:solidFill>
                      <a:schemeClr val="bg1"/>
                    </a:solidFill>
                    <a:latin typeface="+mj-lt"/>
                  </a:rPr>
                  <a:t>Climate change</a:t>
                </a:r>
              </a:p>
              <a:p>
                <a:pPr algn="ctr">
                  <a:lnSpc>
                    <a:spcPct val="106000"/>
                  </a:lnSpc>
                  <a:buFont typeface="Wingdings 2" pitchFamily="18" charset="2"/>
                  <a:buNone/>
                </a:pPr>
                <a:r>
                  <a:rPr lang="zh-TW" altLang="en-US" sz="795" dirty="0">
                    <a:solidFill>
                      <a:schemeClr val="bg1"/>
                    </a:solidFill>
                    <a:latin typeface="+mj-lt"/>
                  </a:rPr>
                  <a:t>气候变化</a:t>
                </a:r>
                <a:endParaRPr lang="en-US" sz="795" dirty="0">
                  <a:solidFill>
                    <a:schemeClr val="bg1"/>
                  </a:solidFill>
                  <a:latin typeface="+mj-lt"/>
                </a:endParaRPr>
              </a:p>
              <a:p>
                <a:pPr algn="ctr">
                  <a:lnSpc>
                    <a:spcPct val="106000"/>
                  </a:lnSpc>
                  <a:buFont typeface="Wingdings 2" pitchFamily="18" charset="2"/>
                  <a:buNone/>
                </a:pPr>
                <a:r>
                  <a:rPr lang="en-US" sz="795" dirty="0">
                    <a:solidFill>
                      <a:schemeClr val="bg1"/>
                    </a:solidFill>
                    <a:latin typeface="+mj-lt"/>
                  </a:rPr>
                  <a:t>Resource efficiency</a:t>
                </a:r>
              </a:p>
              <a:p>
                <a:pPr algn="ctr">
                  <a:lnSpc>
                    <a:spcPct val="106000"/>
                  </a:lnSpc>
                  <a:buFont typeface="Wingdings 2" pitchFamily="18" charset="2"/>
                  <a:buNone/>
                </a:pPr>
                <a:r>
                  <a:rPr lang="en-US" sz="795" dirty="0">
                    <a:solidFill>
                      <a:schemeClr val="bg1"/>
                    </a:solidFill>
                    <a:latin typeface="+mj-lt"/>
                  </a:rPr>
                  <a:t>Food systems</a:t>
                </a:r>
              </a:p>
              <a:p>
                <a:pPr algn="ctr">
                  <a:lnSpc>
                    <a:spcPct val="106000"/>
                  </a:lnSpc>
                  <a:buFont typeface="Wingdings 2" pitchFamily="18" charset="2"/>
                  <a:buNone/>
                </a:pPr>
                <a:r>
                  <a:rPr lang="zh-TW" altLang="en-US" sz="795" dirty="0">
                    <a:solidFill>
                      <a:schemeClr val="bg1"/>
                    </a:solidFill>
                    <a:latin typeface="+mj-lt"/>
                  </a:rPr>
                  <a:t>食品系统</a:t>
                </a:r>
                <a:endParaRPr lang="en-US" sz="795" dirty="0">
                  <a:solidFill>
                    <a:schemeClr val="bg1"/>
                  </a:solidFill>
                  <a:latin typeface="+mj-lt"/>
                </a:endParaRPr>
              </a:p>
            </p:txBody>
          </p:sp>
          <p:sp>
            <p:nvSpPr>
              <p:cNvPr id="57" name="Rectangle 56"/>
              <p:cNvSpPr/>
              <p:nvPr/>
            </p:nvSpPr>
            <p:spPr bwMode="gray">
              <a:xfrm>
                <a:off x="6951732" y="4342663"/>
                <a:ext cx="1562100" cy="1752734"/>
              </a:xfrm>
              <a:prstGeom prst="rect">
                <a:avLst/>
              </a:prstGeom>
              <a:solidFill>
                <a:schemeClr val="tx1">
                  <a:lumMod val="50000"/>
                  <a:lumOff val="50000"/>
                </a:schemeClr>
              </a:solidFill>
              <a:ln w="19050" algn="ctr">
                <a:noFill/>
                <a:miter lim="800000"/>
                <a:headEnd/>
                <a:tailEnd/>
              </a:ln>
            </p:spPr>
            <p:txBody>
              <a:bodyPr wrap="square" lIns="70725" tIns="70725" rIns="70725" bIns="70725" rtlCol="0" anchor="ctr"/>
              <a:lstStyle/>
              <a:p>
                <a:pPr algn="ctr">
                  <a:lnSpc>
                    <a:spcPct val="106000"/>
                  </a:lnSpc>
                  <a:buFont typeface="Wingdings 2" pitchFamily="18" charset="2"/>
                  <a:buNone/>
                </a:pPr>
                <a:r>
                  <a:rPr lang="en-US" sz="795" b="1" dirty="0">
                    <a:solidFill>
                      <a:schemeClr val="bg1"/>
                    </a:solidFill>
                    <a:latin typeface="+mj-lt"/>
                  </a:rPr>
                  <a:t>Support for: </a:t>
                </a:r>
              </a:p>
              <a:p>
                <a:pPr algn="ctr">
                  <a:lnSpc>
                    <a:spcPct val="106000"/>
                  </a:lnSpc>
                  <a:buFont typeface="Wingdings 2" pitchFamily="18" charset="2"/>
                  <a:buNone/>
                </a:pPr>
                <a:r>
                  <a:rPr lang="zh-TW" altLang="en-US" sz="795" b="1" dirty="0">
                    <a:solidFill>
                      <a:schemeClr val="bg1"/>
                    </a:solidFill>
                    <a:latin typeface="+mj-lt"/>
                  </a:rPr>
                  <a:t>支持：</a:t>
                </a:r>
              </a:p>
              <a:p>
                <a:pPr algn="ctr">
                  <a:lnSpc>
                    <a:spcPct val="106000"/>
                  </a:lnSpc>
                  <a:buFont typeface="Wingdings 2" pitchFamily="18" charset="2"/>
                  <a:buNone/>
                </a:pPr>
                <a:r>
                  <a:rPr lang="en-US" sz="795" dirty="0">
                    <a:solidFill>
                      <a:schemeClr val="bg1"/>
                    </a:solidFill>
                    <a:latin typeface="+mj-lt"/>
                  </a:rPr>
                  <a:t>Innovation &amp; risk taking </a:t>
                </a:r>
                <a:r>
                  <a:rPr lang="zh-CN" altLang="en-US" sz="795" dirty="0">
                    <a:solidFill>
                      <a:schemeClr val="bg1"/>
                    </a:solidFill>
                    <a:latin typeface="+mj-lt"/>
                  </a:rPr>
                  <a:t>创新和风险承担</a:t>
                </a:r>
                <a:endParaRPr lang="en-US" sz="795" dirty="0">
                  <a:solidFill>
                    <a:schemeClr val="bg1"/>
                  </a:solidFill>
                  <a:latin typeface="+mj-lt"/>
                </a:endParaRPr>
              </a:p>
              <a:p>
                <a:pPr algn="ctr">
                  <a:lnSpc>
                    <a:spcPct val="106000"/>
                  </a:lnSpc>
                  <a:buFont typeface="Wingdings 2" pitchFamily="18" charset="2"/>
                  <a:buNone/>
                </a:pPr>
                <a:r>
                  <a:rPr lang="en-US" sz="795" dirty="0">
                    <a:solidFill>
                      <a:schemeClr val="bg1"/>
                    </a:solidFill>
                    <a:latin typeface="+mj-lt"/>
                  </a:rPr>
                  <a:t>Proof of  concept / plots </a:t>
                </a:r>
                <a:r>
                  <a:rPr lang="zh-CN" altLang="en-US" sz="795" dirty="0">
                    <a:solidFill>
                      <a:schemeClr val="bg1"/>
                    </a:solidFill>
                    <a:latin typeface="+mj-lt"/>
                  </a:rPr>
                  <a:t>概念验证</a:t>
                </a:r>
                <a:endParaRPr lang="en-US" sz="795" dirty="0">
                  <a:solidFill>
                    <a:schemeClr val="bg1"/>
                  </a:solidFill>
                  <a:latin typeface="+mj-lt"/>
                </a:endParaRPr>
              </a:p>
              <a:p>
                <a:pPr algn="ctr">
                  <a:lnSpc>
                    <a:spcPct val="106000"/>
                  </a:lnSpc>
                  <a:buFont typeface="Wingdings 2" pitchFamily="18" charset="2"/>
                  <a:buNone/>
                </a:pPr>
                <a:r>
                  <a:rPr lang="en-US" sz="795" dirty="0">
                    <a:solidFill>
                      <a:schemeClr val="bg1"/>
                    </a:solidFill>
                    <a:latin typeface="+mj-lt"/>
                  </a:rPr>
                  <a:t>Enabling environments </a:t>
                </a:r>
              </a:p>
              <a:p>
                <a:pPr algn="ctr">
                  <a:lnSpc>
                    <a:spcPct val="106000"/>
                  </a:lnSpc>
                  <a:buFont typeface="Wingdings 2" pitchFamily="18" charset="2"/>
                  <a:buNone/>
                </a:pPr>
                <a:r>
                  <a:rPr lang="zh-CN" altLang="en-US" sz="795" dirty="0">
                    <a:solidFill>
                      <a:schemeClr val="bg1"/>
                    </a:solidFill>
                    <a:latin typeface="+mj-lt"/>
                  </a:rPr>
                  <a:t>扶持环境</a:t>
                </a:r>
                <a:endParaRPr lang="en-US" altLang="zh-CN" sz="795" dirty="0">
                  <a:solidFill>
                    <a:schemeClr val="bg1"/>
                  </a:solidFill>
                  <a:latin typeface="+mj-lt"/>
                </a:endParaRPr>
              </a:p>
              <a:p>
                <a:pPr algn="ctr">
                  <a:lnSpc>
                    <a:spcPct val="106000"/>
                  </a:lnSpc>
                  <a:buFont typeface="Wingdings 2" pitchFamily="18" charset="2"/>
                  <a:buNone/>
                </a:pPr>
                <a:r>
                  <a:rPr lang="en-US" sz="795" dirty="0">
                    <a:solidFill>
                      <a:schemeClr val="bg1"/>
                    </a:solidFill>
                    <a:latin typeface="+mj-lt"/>
                  </a:rPr>
                  <a:t>Commercial </a:t>
                </a:r>
                <a:r>
                  <a:rPr lang="zh-TW" altLang="en-US" sz="795" dirty="0">
                    <a:solidFill>
                      <a:schemeClr val="bg1"/>
                    </a:solidFill>
                    <a:latin typeface="+mj-lt"/>
                  </a:rPr>
                  <a:t>广告</a:t>
                </a:r>
                <a:endParaRPr lang="en-US" sz="795" dirty="0">
                  <a:solidFill>
                    <a:schemeClr val="bg1"/>
                  </a:solidFill>
                  <a:latin typeface="+mj-lt"/>
                </a:endParaRPr>
              </a:p>
            </p:txBody>
          </p:sp>
        </p:grpSp>
        <p:grpSp>
          <p:nvGrpSpPr>
            <p:cNvPr id="64" name="Group 63"/>
            <p:cNvGrpSpPr/>
            <p:nvPr/>
          </p:nvGrpSpPr>
          <p:grpSpPr>
            <a:xfrm>
              <a:off x="1528706" y="1705157"/>
              <a:ext cx="7874715" cy="1157133"/>
              <a:chOff x="579120" y="2146827"/>
              <a:chExt cx="9898380" cy="1454496"/>
            </a:xfrm>
          </p:grpSpPr>
          <p:sp>
            <p:nvSpPr>
              <p:cNvPr id="65" name="Rectangle 64"/>
              <p:cNvSpPr/>
              <p:nvPr/>
            </p:nvSpPr>
            <p:spPr bwMode="gray">
              <a:xfrm>
                <a:off x="579120" y="2147707"/>
                <a:ext cx="1562100" cy="579120"/>
              </a:xfrm>
              <a:prstGeom prst="rect">
                <a:avLst/>
              </a:prstGeom>
              <a:solidFill>
                <a:schemeClr val="accent3">
                  <a:lumMod val="75000"/>
                </a:schemeClr>
              </a:solidFill>
              <a:ln w="19050" algn="ctr">
                <a:noFill/>
                <a:miter lim="800000"/>
                <a:headEnd/>
                <a:tailEnd/>
              </a:ln>
            </p:spPr>
            <p:txBody>
              <a:bodyPr wrap="square" lIns="70725" tIns="70725" rIns="70725" bIns="70725" rtlCol="0" anchor="ctr"/>
              <a:lstStyle/>
              <a:p>
                <a:pPr algn="ctr">
                  <a:lnSpc>
                    <a:spcPct val="106000"/>
                  </a:lnSpc>
                  <a:buFont typeface="Wingdings 2" pitchFamily="18" charset="2"/>
                  <a:buNone/>
                </a:pPr>
                <a:r>
                  <a:rPr lang="en-US" sz="795" b="1" dirty="0">
                    <a:solidFill>
                      <a:schemeClr val="bg1"/>
                    </a:solidFill>
                  </a:rPr>
                  <a:t>Traditional investing </a:t>
                </a:r>
                <a:br>
                  <a:rPr lang="en-US" sz="795" b="1" dirty="0">
                    <a:solidFill>
                      <a:schemeClr val="bg1"/>
                    </a:solidFill>
                  </a:rPr>
                </a:br>
                <a:r>
                  <a:rPr lang="zh-TW" altLang="en-US" sz="795" b="1" dirty="0">
                    <a:solidFill>
                      <a:schemeClr val="bg1"/>
                    </a:solidFill>
                  </a:rPr>
                  <a:t>传统投资</a:t>
                </a:r>
                <a:endParaRPr lang="en-US" sz="795" b="1" dirty="0">
                  <a:solidFill>
                    <a:schemeClr val="bg1"/>
                  </a:solidFill>
                </a:endParaRPr>
              </a:p>
            </p:txBody>
          </p:sp>
          <p:sp>
            <p:nvSpPr>
              <p:cNvPr id="66" name="Rectangle 65"/>
              <p:cNvSpPr/>
              <p:nvPr/>
            </p:nvSpPr>
            <p:spPr bwMode="gray">
              <a:xfrm>
                <a:off x="2266950" y="2152298"/>
                <a:ext cx="1562100" cy="579120"/>
              </a:xfrm>
              <a:prstGeom prst="rect">
                <a:avLst/>
              </a:prstGeom>
              <a:solidFill>
                <a:schemeClr val="accent5"/>
              </a:solidFill>
              <a:ln w="19050" algn="ctr">
                <a:noFill/>
                <a:miter lim="800000"/>
                <a:headEnd/>
                <a:tailEnd/>
              </a:ln>
            </p:spPr>
            <p:txBody>
              <a:bodyPr wrap="square" lIns="70725" tIns="70725" rIns="70725" bIns="70725" rtlCol="0" anchor="ctr"/>
              <a:lstStyle/>
              <a:p>
                <a:pPr algn="ctr">
                  <a:lnSpc>
                    <a:spcPct val="106000"/>
                  </a:lnSpc>
                  <a:buFont typeface="Wingdings 2" pitchFamily="18" charset="2"/>
                  <a:buNone/>
                </a:pPr>
                <a:r>
                  <a:rPr lang="en-US" sz="795" b="1" dirty="0">
                    <a:solidFill>
                      <a:schemeClr val="bg1"/>
                    </a:solidFill>
                  </a:rPr>
                  <a:t>Negative screening</a:t>
                </a:r>
              </a:p>
              <a:p>
                <a:pPr algn="ctr">
                  <a:lnSpc>
                    <a:spcPct val="106000"/>
                  </a:lnSpc>
                  <a:buFont typeface="Wingdings 2" pitchFamily="18" charset="2"/>
                  <a:buNone/>
                </a:pPr>
                <a:r>
                  <a:rPr lang="zh-CN" altLang="en-US" sz="795" b="1" dirty="0">
                    <a:solidFill>
                      <a:schemeClr val="bg1"/>
                    </a:solidFill>
                  </a:rPr>
                  <a:t>负面筛选</a:t>
                </a:r>
                <a:endParaRPr lang="en-US" sz="795" b="1" dirty="0">
                  <a:solidFill>
                    <a:schemeClr val="bg1"/>
                  </a:solidFill>
                </a:endParaRPr>
              </a:p>
            </p:txBody>
          </p:sp>
          <p:sp>
            <p:nvSpPr>
              <p:cNvPr id="67" name="Rectangle 66"/>
              <p:cNvSpPr/>
              <p:nvPr/>
            </p:nvSpPr>
            <p:spPr bwMode="gray">
              <a:xfrm>
                <a:off x="3954780" y="2147707"/>
                <a:ext cx="1562100" cy="579120"/>
              </a:xfrm>
              <a:prstGeom prst="rect">
                <a:avLst/>
              </a:prstGeom>
              <a:solidFill>
                <a:srgbClr val="005587"/>
              </a:solidFill>
              <a:ln w="19050" algn="ctr">
                <a:noFill/>
                <a:miter lim="800000"/>
                <a:headEnd/>
                <a:tailEnd/>
              </a:ln>
            </p:spPr>
            <p:txBody>
              <a:bodyPr wrap="square" lIns="70725" tIns="70725" rIns="70725" bIns="70725" rtlCol="0" anchor="ctr"/>
              <a:lstStyle/>
              <a:p>
                <a:pPr algn="ctr">
                  <a:lnSpc>
                    <a:spcPct val="106000"/>
                  </a:lnSpc>
                  <a:buFont typeface="Wingdings 2" pitchFamily="18" charset="2"/>
                  <a:buNone/>
                </a:pPr>
                <a:r>
                  <a:rPr lang="en-US" sz="795" b="1" dirty="0">
                    <a:solidFill>
                      <a:schemeClr val="bg1"/>
                    </a:solidFill>
                  </a:rPr>
                  <a:t>Positive screening</a:t>
                </a:r>
              </a:p>
              <a:p>
                <a:pPr algn="ctr">
                  <a:lnSpc>
                    <a:spcPct val="106000"/>
                  </a:lnSpc>
                  <a:buFont typeface="Wingdings 2" pitchFamily="18" charset="2"/>
                  <a:buNone/>
                </a:pPr>
                <a:r>
                  <a:rPr lang="zh-CN" altLang="en-US" sz="795" b="1" dirty="0">
                    <a:solidFill>
                      <a:schemeClr val="bg1"/>
                    </a:solidFill>
                  </a:rPr>
                  <a:t>积极筛选</a:t>
                </a:r>
                <a:endParaRPr lang="en-US" sz="795" b="1" dirty="0">
                  <a:solidFill>
                    <a:schemeClr val="bg1"/>
                  </a:solidFill>
                </a:endParaRPr>
              </a:p>
            </p:txBody>
          </p:sp>
          <p:sp>
            <p:nvSpPr>
              <p:cNvPr id="68" name="Rectangle 67"/>
              <p:cNvSpPr/>
              <p:nvPr/>
            </p:nvSpPr>
            <p:spPr bwMode="gray">
              <a:xfrm>
                <a:off x="5608320" y="2147707"/>
                <a:ext cx="1562100" cy="579120"/>
              </a:xfrm>
              <a:prstGeom prst="rect">
                <a:avLst/>
              </a:prstGeom>
              <a:solidFill>
                <a:srgbClr val="005587"/>
              </a:solidFill>
              <a:ln w="19050" algn="ctr">
                <a:noFill/>
                <a:miter lim="800000"/>
                <a:headEnd/>
                <a:tailEnd/>
              </a:ln>
            </p:spPr>
            <p:txBody>
              <a:bodyPr wrap="square" lIns="70725" tIns="70725" rIns="70725" bIns="70725" rtlCol="0" anchor="ctr"/>
              <a:lstStyle/>
              <a:p>
                <a:pPr algn="ctr">
                  <a:lnSpc>
                    <a:spcPct val="106000"/>
                  </a:lnSpc>
                  <a:buFont typeface="Wingdings 2" pitchFamily="18" charset="2"/>
                  <a:buNone/>
                </a:pPr>
                <a:r>
                  <a:rPr lang="en-US" altLang="zh-CN" sz="795" b="1" dirty="0">
                    <a:solidFill>
                      <a:schemeClr val="bg1"/>
                    </a:solidFill>
                  </a:rPr>
                  <a:t>ESG Integration</a:t>
                </a:r>
                <a:endParaRPr lang="en-US" sz="795" b="1" dirty="0">
                  <a:solidFill>
                    <a:schemeClr val="bg1"/>
                  </a:solidFill>
                </a:endParaRPr>
              </a:p>
            </p:txBody>
          </p:sp>
          <p:sp>
            <p:nvSpPr>
              <p:cNvPr id="69" name="Rectangle 68"/>
              <p:cNvSpPr/>
              <p:nvPr/>
            </p:nvSpPr>
            <p:spPr bwMode="gray">
              <a:xfrm>
                <a:off x="7227570" y="2147707"/>
                <a:ext cx="1562100" cy="579120"/>
              </a:xfrm>
              <a:prstGeom prst="rect">
                <a:avLst/>
              </a:prstGeom>
              <a:solidFill>
                <a:schemeClr val="accent5"/>
              </a:solidFill>
              <a:ln w="19050" algn="ctr">
                <a:noFill/>
                <a:miter lim="800000"/>
                <a:headEnd/>
                <a:tailEnd/>
              </a:ln>
            </p:spPr>
            <p:txBody>
              <a:bodyPr wrap="square" lIns="70725" tIns="70725" rIns="70725" bIns="70725" rtlCol="0" anchor="ctr"/>
              <a:lstStyle/>
              <a:p>
                <a:pPr algn="ctr">
                  <a:lnSpc>
                    <a:spcPct val="106000"/>
                  </a:lnSpc>
                  <a:buFont typeface="Wingdings 2" pitchFamily="18" charset="2"/>
                  <a:buNone/>
                </a:pPr>
                <a:r>
                  <a:rPr lang="en-US" sz="795" b="1" dirty="0">
                    <a:solidFill>
                      <a:schemeClr val="bg1"/>
                    </a:solidFill>
                  </a:rPr>
                  <a:t>Impact investing</a:t>
                </a:r>
              </a:p>
              <a:p>
                <a:pPr algn="ctr">
                  <a:lnSpc>
                    <a:spcPct val="106000"/>
                  </a:lnSpc>
                  <a:buFont typeface="Wingdings 2" pitchFamily="18" charset="2"/>
                  <a:buNone/>
                </a:pPr>
                <a:r>
                  <a:rPr lang="zh-CN" altLang="en-US" sz="795" b="1" dirty="0">
                    <a:solidFill>
                      <a:schemeClr val="bg1"/>
                    </a:solidFill>
                  </a:rPr>
                  <a:t>影响力投资</a:t>
                </a:r>
                <a:endParaRPr lang="en-US" sz="795" b="1" dirty="0">
                  <a:solidFill>
                    <a:schemeClr val="bg1"/>
                  </a:solidFill>
                </a:endParaRPr>
              </a:p>
            </p:txBody>
          </p:sp>
          <p:sp>
            <p:nvSpPr>
              <p:cNvPr id="70" name="Rectangle 69"/>
              <p:cNvSpPr/>
              <p:nvPr/>
            </p:nvSpPr>
            <p:spPr bwMode="gray">
              <a:xfrm>
                <a:off x="8886202" y="2146827"/>
                <a:ext cx="1562100" cy="579120"/>
              </a:xfrm>
              <a:prstGeom prst="rect">
                <a:avLst/>
              </a:prstGeom>
              <a:solidFill>
                <a:schemeClr val="accent3"/>
              </a:solidFill>
              <a:ln w="19050" algn="ctr">
                <a:noFill/>
                <a:miter lim="800000"/>
                <a:headEnd/>
                <a:tailEnd/>
              </a:ln>
            </p:spPr>
            <p:txBody>
              <a:bodyPr wrap="square" lIns="70725" tIns="70725" rIns="70725" bIns="70725" rtlCol="0" anchor="ctr"/>
              <a:lstStyle/>
              <a:p>
                <a:pPr algn="ctr">
                  <a:lnSpc>
                    <a:spcPct val="106000"/>
                  </a:lnSpc>
                  <a:buFont typeface="Wingdings 2" pitchFamily="18" charset="2"/>
                  <a:buNone/>
                </a:pPr>
                <a:r>
                  <a:rPr lang="en-US" sz="795" b="1" dirty="0">
                    <a:solidFill>
                      <a:schemeClr val="bg1"/>
                    </a:solidFill>
                  </a:rPr>
                  <a:t>Philanthropy</a:t>
                </a:r>
              </a:p>
              <a:p>
                <a:pPr algn="ctr">
                  <a:lnSpc>
                    <a:spcPct val="106000"/>
                  </a:lnSpc>
                  <a:buFont typeface="Wingdings 2" pitchFamily="18" charset="2"/>
                  <a:buNone/>
                </a:pPr>
                <a:r>
                  <a:rPr lang="zh-TW" altLang="en-US" sz="795" b="1" dirty="0">
                    <a:solidFill>
                      <a:schemeClr val="bg1"/>
                    </a:solidFill>
                  </a:rPr>
                  <a:t>慈善事业</a:t>
                </a:r>
                <a:endParaRPr lang="en-US" sz="795" b="1" dirty="0">
                  <a:solidFill>
                    <a:schemeClr val="bg1"/>
                  </a:solidFill>
                </a:endParaRPr>
              </a:p>
            </p:txBody>
          </p:sp>
          <p:sp>
            <p:nvSpPr>
              <p:cNvPr id="71" name="Pentagon 70"/>
              <p:cNvSpPr/>
              <p:nvPr/>
            </p:nvSpPr>
            <p:spPr bwMode="gray">
              <a:xfrm>
                <a:off x="579120" y="2886698"/>
                <a:ext cx="6585710" cy="714625"/>
              </a:xfrm>
              <a:prstGeom prst="homePlate">
                <a:avLst/>
              </a:prstGeom>
              <a:solidFill>
                <a:srgbClr val="43B02A"/>
              </a:solidFill>
              <a:ln w="19050" algn="ctr">
                <a:noFill/>
                <a:miter lim="800000"/>
                <a:headEnd/>
                <a:tailEnd/>
              </a:ln>
            </p:spPr>
            <p:txBody>
              <a:bodyPr wrap="square" lIns="70725" tIns="70725" rIns="70725" bIns="70725" rtlCol="0" anchor="ctr"/>
              <a:lstStyle/>
              <a:p>
                <a:pPr>
                  <a:lnSpc>
                    <a:spcPct val="106000"/>
                  </a:lnSpc>
                  <a:buFont typeface="Wingdings 2" pitchFamily="18" charset="2"/>
                  <a:buNone/>
                </a:pPr>
                <a:r>
                  <a:rPr lang="en-US" sz="795" b="1" dirty="0">
                    <a:solidFill>
                      <a:schemeClr val="bg1"/>
                    </a:solidFill>
                  </a:rPr>
                  <a:t>Competitive returns</a:t>
                </a:r>
              </a:p>
              <a:p>
                <a:pPr>
                  <a:lnSpc>
                    <a:spcPct val="106000"/>
                  </a:lnSpc>
                  <a:buFont typeface="Wingdings 2" pitchFamily="18" charset="2"/>
                  <a:buNone/>
                </a:pPr>
                <a:r>
                  <a:rPr lang="zh-TW" altLang="en-US" sz="795" b="1" dirty="0">
                    <a:solidFill>
                      <a:schemeClr val="bg1"/>
                    </a:solidFill>
                  </a:rPr>
                  <a:t>          竞争回报</a:t>
                </a:r>
                <a:endParaRPr lang="en-US" sz="795" b="1" dirty="0">
                  <a:solidFill>
                    <a:schemeClr val="bg1"/>
                  </a:solidFill>
                </a:endParaRPr>
              </a:p>
            </p:txBody>
          </p:sp>
          <p:sp>
            <p:nvSpPr>
              <p:cNvPr id="72" name="Pentagon 71"/>
              <p:cNvSpPr/>
              <p:nvPr/>
            </p:nvSpPr>
            <p:spPr bwMode="gray">
              <a:xfrm>
                <a:off x="2186940" y="2886699"/>
                <a:ext cx="5897880" cy="615174"/>
              </a:xfrm>
              <a:prstGeom prst="homePlate">
                <a:avLst/>
              </a:prstGeom>
              <a:solidFill>
                <a:srgbClr val="009A44"/>
              </a:solidFill>
              <a:ln w="19050" algn="ctr">
                <a:noFill/>
                <a:miter lim="800000"/>
                <a:headEnd/>
                <a:tailEnd/>
              </a:ln>
            </p:spPr>
            <p:txBody>
              <a:bodyPr wrap="square" lIns="70725" tIns="70725" rIns="70725" bIns="70725" rtlCol="0" anchor="ctr"/>
              <a:lstStyle/>
              <a:p>
                <a:pPr>
                  <a:lnSpc>
                    <a:spcPct val="106000"/>
                  </a:lnSpc>
                  <a:buFont typeface="Wingdings 2" pitchFamily="18" charset="2"/>
                  <a:buNone/>
                </a:pPr>
                <a:r>
                  <a:rPr lang="en-US" sz="795" b="1" dirty="0">
                    <a:solidFill>
                      <a:schemeClr val="bg1"/>
                    </a:solidFill>
                  </a:rPr>
                  <a:t>ESG risk management</a:t>
                </a:r>
              </a:p>
              <a:p>
                <a:pPr>
                  <a:lnSpc>
                    <a:spcPct val="106000"/>
                  </a:lnSpc>
                  <a:buFont typeface="Wingdings 2" pitchFamily="18" charset="2"/>
                  <a:buNone/>
                </a:pPr>
                <a:r>
                  <a:rPr lang="en-US" sz="795" b="1" dirty="0">
                    <a:solidFill>
                      <a:schemeClr val="bg1"/>
                    </a:solidFill>
                  </a:rPr>
                  <a:t>         ESG</a:t>
                </a:r>
                <a:r>
                  <a:rPr lang="zh-TW" altLang="en-US" sz="795" b="1" dirty="0">
                    <a:solidFill>
                      <a:schemeClr val="bg1"/>
                    </a:solidFill>
                  </a:rPr>
                  <a:t>风险管理</a:t>
                </a:r>
                <a:endParaRPr lang="en-US" sz="795" b="1" dirty="0">
                  <a:solidFill>
                    <a:schemeClr val="bg1"/>
                  </a:solidFill>
                </a:endParaRPr>
              </a:p>
            </p:txBody>
          </p:sp>
          <p:sp>
            <p:nvSpPr>
              <p:cNvPr id="73" name="Pentagon 72"/>
              <p:cNvSpPr/>
              <p:nvPr/>
            </p:nvSpPr>
            <p:spPr bwMode="gray">
              <a:xfrm>
                <a:off x="3954780" y="2886699"/>
                <a:ext cx="4960620" cy="507641"/>
              </a:xfrm>
              <a:prstGeom prst="homePlate">
                <a:avLst/>
              </a:prstGeom>
              <a:solidFill>
                <a:srgbClr val="046A38"/>
              </a:solidFill>
              <a:ln w="19050" algn="ctr">
                <a:noFill/>
                <a:miter lim="800000"/>
                <a:headEnd/>
                <a:tailEnd/>
              </a:ln>
            </p:spPr>
            <p:txBody>
              <a:bodyPr wrap="square" lIns="70725" tIns="70725" rIns="70725" bIns="70725" rtlCol="0" anchor="ctr"/>
              <a:lstStyle/>
              <a:p>
                <a:pPr>
                  <a:lnSpc>
                    <a:spcPct val="106000"/>
                  </a:lnSpc>
                  <a:buFont typeface="Wingdings 2" pitchFamily="18" charset="2"/>
                  <a:buNone/>
                </a:pPr>
                <a:r>
                  <a:rPr lang="en-US" sz="795" b="1" dirty="0">
                    <a:solidFill>
                      <a:schemeClr val="bg1"/>
                    </a:solidFill>
                  </a:rPr>
                  <a:t>ESG opportunities</a:t>
                </a:r>
              </a:p>
              <a:p>
                <a:pPr>
                  <a:lnSpc>
                    <a:spcPct val="106000"/>
                  </a:lnSpc>
                  <a:buFont typeface="Wingdings 2" pitchFamily="18" charset="2"/>
                  <a:buNone/>
                </a:pPr>
                <a:r>
                  <a:rPr lang="en-US" sz="795" b="1" dirty="0">
                    <a:solidFill>
                      <a:schemeClr val="bg1"/>
                    </a:solidFill>
                  </a:rPr>
                  <a:t>          ESG</a:t>
                </a:r>
                <a:r>
                  <a:rPr lang="zh-TW" altLang="en-US" sz="795" b="1" dirty="0">
                    <a:solidFill>
                      <a:schemeClr val="bg1"/>
                    </a:solidFill>
                  </a:rPr>
                  <a:t>机会</a:t>
                </a:r>
                <a:endParaRPr lang="en-US" sz="795" b="1" dirty="0">
                  <a:solidFill>
                    <a:schemeClr val="bg1"/>
                  </a:solidFill>
                </a:endParaRPr>
              </a:p>
            </p:txBody>
          </p:sp>
          <p:sp>
            <p:nvSpPr>
              <p:cNvPr id="74" name="Pentagon 73"/>
              <p:cNvSpPr/>
              <p:nvPr/>
            </p:nvSpPr>
            <p:spPr bwMode="gray">
              <a:xfrm>
                <a:off x="5608320" y="2899002"/>
                <a:ext cx="4869180" cy="369978"/>
              </a:xfrm>
              <a:prstGeom prst="homePlate">
                <a:avLst/>
              </a:prstGeom>
              <a:solidFill>
                <a:srgbClr val="2C5234"/>
              </a:solidFill>
              <a:ln w="19050" algn="ctr">
                <a:noFill/>
                <a:miter lim="800000"/>
                <a:headEnd/>
                <a:tailEnd/>
              </a:ln>
            </p:spPr>
            <p:txBody>
              <a:bodyPr wrap="square" lIns="70725" tIns="70725" rIns="70725" bIns="70725" rtlCol="0" anchor="ctr"/>
              <a:lstStyle/>
              <a:p>
                <a:pPr algn="ctr">
                  <a:lnSpc>
                    <a:spcPct val="106000"/>
                  </a:lnSpc>
                  <a:buFont typeface="Wingdings 2" pitchFamily="18" charset="2"/>
                  <a:buNone/>
                </a:pPr>
                <a:r>
                  <a:rPr lang="en-US" sz="795" b="1" dirty="0">
                    <a:solidFill>
                      <a:schemeClr val="bg1"/>
                    </a:solidFill>
                  </a:rPr>
                  <a:t>Maximum-impact solutions</a:t>
                </a:r>
              </a:p>
              <a:p>
                <a:pPr algn="ctr">
                  <a:lnSpc>
                    <a:spcPct val="106000"/>
                  </a:lnSpc>
                  <a:buFont typeface="Wingdings 2" pitchFamily="18" charset="2"/>
                  <a:buNone/>
                </a:pPr>
                <a:r>
                  <a:rPr lang="zh-CN" altLang="en-US" sz="795" b="1" dirty="0">
                    <a:solidFill>
                      <a:schemeClr val="bg1"/>
                    </a:solidFill>
                  </a:rPr>
                  <a:t>最大影响解决方案</a:t>
                </a:r>
                <a:endParaRPr lang="en-US" sz="795" b="1" dirty="0">
                  <a:solidFill>
                    <a:schemeClr val="bg1"/>
                  </a:solidFill>
                </a:endParaRPr>
              </a:p>
            </p:txBody>
          </p:sp>
        </p:grpSp>
      </p:grpSp>
      <p:sp>
        <p:nvSpPr>
          <p:cNvPr id="75" name="Rectangle 74"/>
          <p:cNvSpPr/>
          <p:nvPr/>
        </p:nvSpPr>
        <p:spPr>
          <a:xfrm>
            <a:off x="1560223" y="6962412"/>
            <a:ext cx="7509107" cy="386260"/>
          </a:xfrm>
          <a:prstGeom prst="rect">
            <a:avLst/>
          </a:prstGeom>
        </p:spPr>
        <p:txBody>
          <a:bodyPr wrap="square">
            <a:spAutoFit/>
          </a:bodyPr>
          <a:lstStyle/>
          <a:p>
            <a:r>
              <a:rPr lang="en-GB" sz="955" dirty="0">
                <a:solidFill>
                  <a:srgbClr val="000000"/>
                </a:solidFill>
                <a:latin typeface="Verdana" panose="020B0604030504040204" pitchFamily="34" charset="0"/>
                <a:ea typeface="Verdana" panose="020B0604030504040204" pitchFamily="34" charset="0"/>
                <a:cs typeface="Verdana" panose="020B0604030504040204" pitchFamily="34" charset="0"/>
              </a:rPr>
              <a:t>Based on: </a:t>
            </a:r>
            <a:r>
              <a:rPr lang="en-GB" sz="955" dirty="0">
                <a:solidFill>
                  <a:srgbClr val="000000"/>
                </a:solidFill>
                <a:latin typeface="Verdana" panose="020B0604030504040204" pitchFamily="34" charset="0"/>
                <a:ea typeface="Verdana" panose="020B0604030504040204" pitchFamily="34" charset="0"/>
                <a:cs typeface="Verdana" panose="020B0604030504040204" pitchFamily="34" charset="0"/>
              </a:rPr>
              <a:t>Impact investing, A sustainable strategy for hedge funds, Deloitte Centre for Financial Services </a:t>
            </a:r>
          </a:p>
          <a:p>
            <a:r>
              <a:rPr lang="zh-CN" altLang="en-US" sz="955" dirty="0">
                <a:solidFill>
                  <a:srgbClr val="000000"/>
                </a:solidFill>
                <a:latin typeface="Verdana" panose="020B0604030504040204" pitchFamily="34" charset="0"/>
                <a:ea typeface="Verdana" panose="020B0604030504040204" pitchFamily="34" charset="0"/>
                <a:cs typeface="Verdana" panose="020B0604030504040204" pitchFamily="34" charset="0"/>
              </a:rPr>
              <a:t>参考：影响力投资，对冲基金的可持续战略，德勤金融服务中心</a:t>
            </a:r>
            <a:r>
              <a:rPr lang="en-GB" sz="955" dirty="0">
                <a:solidFill>
                  <a:srgbClr val="000000"/>
                </a:solidFill>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292090967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Growth of Responsible Investment / ESG Investing Assets</a:t>
            </a:r>
            <a:br>
              <a:rPr lang="en-US" dirty="0" smtClean="0"/>
            </a:br>
            <a:r>
              <a:rPr lang="en-US" altLang="zh-CN" dirty="0"/>
              <a:t>ESG </a:t>
            </a:r>
            <a:r>
              <a:rPr lang="en-US" altLang="zh-CN" dirty="0" smtClean="0"/>
              <a:t>/ </a:t>
            </a:r>
            <a:r>
              <a:rPr lang="zh-CN" altLang="en-US" dirty="0" smtClean="0"/>
              <a:t>负责任</a:t>
            </a:r>
            <a:r>
              <a:rPr lang="zh-CN" altLang="en-US" dirty="0"/>
              <a:t>投资资产的增长</a:t>
            </a:r>
            <a:endParaRPr lang="en-US" dirty="0"/>
          </a:p>
        </p:txBody>
      </p:sp>
      <p:pic>
        <p:nvPicPr>
          <p:cNvPr id="8" name="Picture 7"/>
          <p:cNvPicPr>
            <a:picLocks noChangeAspect="1"/>
          </p:cNvPicPr>
          <p:nvPr/>
        </p:nvPicPr>
        <p:blipFill>
          <a:blip r:embed="rId3"/>
          <a:stretch>
            <a:fillRect/>
          </a:stretch>
        </p:blipFill>
        <p:spPr>
          <a:xfrm>
            <a:off x="525124" y="4548936"/>
            <a:ext cx="6683281" cy="2366285"/>
          </a:xfrm>
          <a:prstGeom prst="rect">
            <a:avLst/>
          </a:prstGeom>
        </p:spPr>
      </p:pic>
      <p:sp>
        <p:nvSpPr>
          <p:cNvPr id="12" name="Oval 11"/>
          <p:cNvSpPr/>
          <p:nvPr/>
        </p:nvSpPr>
        <p:spPr bwMode="gray">
          <a:xfrm>
            <a:off x="6012266" y="6393906"/>
            <a:ext cx="874695" cy="274897"/>
          </a:xfrm>
          <a:prstGeom prst="ellipse">
            <a:avLst/>
          </a:prstGeom>
          <a:noFill/>
          <a:ln w="44450" algn="ctr">
            <a:solidFill>
              <a:srgbClr val="FF0000"/>
            </a:solidFill>
            <a:miter lim="800000"/>
            <a:headEnd/>
            <a:tailEnd/>
          </a:ln>
        </p:spPr>
        <p:txBody>
          <a:bodyPr wrap="square" lIns="97996" tIns="97996" rIns="97996" bIns="97996" rtlCol="0" anchor="ctr"/>
          <a:lstStyle/>
          <a:p>
            <a:pPr algn="ctr">
              <a:lnSpc>
                <a:spcPct val="106000"/>
              </a:lnSpc>
              <a:buFont typeface="Wingdings 2" pitchFamily="18" charset="2"/>
              <a:buNone/>
            </a:pPr>
            <a:endParaRPr lang="en-US" sz="1764" b="1" dirty="0">
              <a:solidFill>
                <a:schemeClr val="bg1"/>
              </a:solidFill>
            </a:endParaRPr>
          </a:p>
        </p:txBody>
      </p:sp>
      <p:sp>
        <p:nvSpPr>
          <p:cNvPr id="3" name="TextBox 2"/>
          <p:cNvSpPr txBox="1"/>
          <p:nvPr/>
        </p:nvSpPr>
        <p:spPr>
          <a:xfrm>
            <a:off x="394451" y="1511637"/>
            <a:ext cx="3710189" cy="2305759"/>
          </a:xfrm>
          <a:prstGeom prst="rect">
            <a:avLst/>
          </a:prstGeom>
          <a:noFill/>
        </p:spPr>
        <p:txBody>
          <a:bodyPr wrap="square" lIns="0" tIns="0" rIns="0" bIns="0" rtlCol="0">
            <a:spAutoFit/>
          </a:bodyPr>
          <a:lstStyle/>
          <a:p>
            <a:pPr marL="223987" indent="-223987">
              <a:spcBef>
                <a:spcPts val="661"/>
              </a:spcBef>
              <a:buSzPct val="100000"/>
              <a:buFont typeface="Arial"/>
              <a:buChar char="•"/>
            </a:pPr>
            <a:r>
              <a:rPr lang="en-US" sz="1600" dirty="0" smtClean="0">
                <a:solidFill>
                  <a:srgbClr val="313131"/>
                </a:solidFill>
              </a:rPr>
              <a:t>Global sustainable investment increased by 25% from 2014-2016 to $22.8 trillion USD</a:t>
            </a:r>
            <a:br>
              <a:rPr lang="en-US" sz="1600" dirty="0" smtClean="0">
                <a:solidFill>
                  <a:srgbClr val="313131"/>
                </a:solidFill>
              </a:rPr>
            </a:br>
            <a:r>
              <a:rPr lang="zh-CN" altLang="en-US" sz="1600" dirty="0">
                <a:solidFill>
                  <a:srgbClr val="313131"/>
                </a:solidFill>
              </a:rPr>
              <a:t>全球可持续投资从</a:t>
            </a:r>
            <a:r>
              <a:rPr lang="en-US" altLang="zh-CN" sz="1600" dirty="0">
                <a:solidFill>
                  <a:srgbClr val="313131"/>
                </a:solidFill>
              </a:rPr>
              <a:t>2014</a:t>
            </a:r>
            <a:r>
              <a:rPr lang="zh-CN" altLang="en-US" sz="1600" dirty="0">
                <a:solidFill>
                  <a:srgbClr val="313131"/>
                </a:solidFill>
              </a:rPr>
              <a:t>年 </a:t>
            </a:r>
            <a:r>
              <a:rPr lang="en-US" altLang="zh-CN" sz="1600" dirty="0">
                <a:solidFill>
                  <a:srgbClr val="313131"/>
                </a:solidFill>
              </a:rPr>
              <a:t>- 2016</a:t>
            </a:r>
            <a:r>
              <a:rPr lang="zh-CN" altLang="en-US" sz="1600" dirty="0">
                <a:solidFill>
                  <a:srgbClr val="313131"/>
                </a:solidFill>
              </a:rPr>
              <a:t>年增加了</a:t>
            </a:r>
            <a:r>
              <a:rPr lang="en-US" altLang="zh-CN" sz="1600" dirty="0">
                <a:solidFill>
                  <a:srgbClr val="313131"/>
                </a:solidFill>
              </a:rPr>
              <a:t>25</a:t>
            </a:r>
            <a:r>
              <a:rPr lang="zh-CN" altLang="en-US" sz="1600" dirty="0">
                <a:solidFill>
                  <a:srgbClr val="313131"/>
                </a:solidFill>
              </a:rPr>
              <a:t>％，达到</a:t>
            </a:r>
            <a:r>
              <a:rPr lang="en-US" altLang="zh-CN" sz="1600" dirty="0">
                <a:solidFill>
                  <a:srgbClr val="313131"/>
                </a:solidFill>
              </a:rPr>
              <a:t>22.8</a:t>
            </a:r>
            <a:r>
              <a:rPr lang="zh-CN" altLang="en-US" sz="1600" dirty="0">
                <a:solidFill>
                  <a:srgbClr val="313131"/>
                </a:solidFill>
              </a:rPr>
              <a:t>万亿美元</a:t>
            </a:r>
            <a:endParaRPr lang="en-US" sz="1600" dirty="0" smtClean="0">
              <a:solidFill>
                <a:srgbClr val="313131"/>
              </a:solidFill>
            </a:endParaRPr>
          </a:p>
          <a:p>
            <a:pPr marL="223987" indent="-223987">
              <a:spcBef>
                <a:spcPts val="661"/>
              </a:spcBef>
              <a:buSzPct val="100000"/>
              <a:buFont typeface="Arial"/>
              <a:buChar char="•"/>
            </a:pPr>
            <a:r>
              <a:rPr lang="en-US" sz="1600" dirty="0" smtClean="0">
                <a:solidFill>
                  <a:srgbClr val="313131"/>
                </a:solidFill>
              </a:rPr>
              <a:t>Highest growth in Japan and Australia / New Zealand</a:t>
            </a:r>
            <a:br>
              <a:rPr lang="en-US" sz="1600" dirty="0" smtClean="0">
                <a:solidFill>
                  <a:srgbClr val="313131"/>
                </a:solidFill>
              </a:rPr>
            </a:br>
            <a:r>
              <a:rPr lang="zh-CN" altLang="en-US" sz="1600" dirty="0">
                <a:solidFill>
                  <a:srgbClr val="313131"/>
                </a:solidFill>
              </a:rPr>
              <a:t>日本和</a:t>
            </a:r>
            <a:r>
              <a:rPr lang="zh-CN" altLang="en-US" sz="1600" dirty="0" smtClean="0">
                <a:solidFill>
                  <a:srgbClr val="313131"/>
                </a:solidFill>
              </a:rPr>
              <a:t>澳大利亚 </a:t>
            </a:r>
            <a:r>
              <a:rPr lang="en-US" altLang="zh-CN" sz="1600" dirty="0" smtClean="0">
                <a:solidFill>
                  <a:srgbClr val="313131"/>
                </a:solidFill>
              </a:rPr>
              <a:t>/ </a:t>
            </a:r>
            <a:r>
              <a:rPr lang="zh-CN" altLang="en-US" sz="1600" dirty="0" smtClean="0">
                <a:solidFill>
                  <a:srgbClr val="313131"/>
                </a:solidFill>
              </a:rPr>
              <a:t>新西兰</a:t>
            </a:r>
            <a:r>
              <a:rPr lang="zh-CN" altLang="en-US" sz="1600" dirty="0">
                <a:solidFill>
                  <a:srgbClr val="313131"/>
                </a:solidFill>
              </a:rPr>
              <a:t>的</a:t>
            </a:r>
            <a:r>
              <a:rPr lang="zh-CN" altLang="en-US" sz="1600" dirty="0" smtClean="0">
                <a:solidFill>
                  <a:srgbClr val="313131"/>
                </a:solidFill>
              </a:rPr>
              <a:t>增长率最高</a:t>
            </a:r>
            <a:endParaRPr lang="en-US" sz="1600" dirty="0">
              <a:solidFill>
                <a:srgbClr val="313131"/>
              </a:solidFill>
            </a:endParaRPr>
          </a:p>
        </p:txBody>
      </p:sp>
      <p:sp>
        <p:nvSpPr>
          <p:cNvPr id="11" name="Oval 10"/>
          <p:cNvSpPr/>
          <p:nvPr/>
        </p:nvSpPr>
        <p:spPr bwMode="gray">
          <a:xfrm>
            <a:off x="6025766" y="5863400"/>
            <a:ext cx="874695" cy="274897"/>
          </a:xfrm>
          <a:prstGeom prst="ellipse">
            <a:avLst/>
          </a:prstGeom>
          <a:noFill/>
          <a:ln w="44450" algn="ctr">
            <a:solidFill>
              <a:srgbClr val="FF0000"/>
            </a:solidFill>
            <a:miter lim="800000"/>
            <a:headEnd/>
            <a:tailEnd/>
          </a:ln>
        </p:spPr>
        <p:txBody>
          <a:bodyPr wrap="square" lIns="97996" tIns="97996" rIns="97996" bIns="97996" rtlCol="0" anchor="ctr"/>
          <a:lstStyle/>
          <a:p>
            <a:pPr algn="ctr">
              <a:lnSpc>
                <a:spcPct val="106000"/>
              </a:lnSpc>
              <a:buFont typeface="Wingdings 2" pitchFamily="18" charset="2"/>
              <a:buNone/>
            </a:pPr>
            <a:endParaRPr lang="en-US" sz="1764" b="1" dirty="0">
              <a:solidFill>
                <a:schemeClr val="bg1"/>
              </a:solidFill>
            </a:endParaRPr>
          </a:p>
        </p:txBody>
      </p:sp>
      <p:pic>
        <p:nvPicPr>
          <p:cNvPr id="13" name="Content Placeholder 5"/>
          <p:cNvPicPr>
            <a:picLocks noGrp="1" noChangeAspect="1"/>
          </p:cNvPicPr>
          <p:nvPr>
            <p:ph sz="quarter" idx="20"/>
          </p:nvPr>
        </p:nvPicPr>
        <p:blipFill>
          <a:blip r:embed="rId4"/>
          <a:stretch>
            <a:fillRect/>
          </a:stretch>
        </p:blipFill>
        <p:spPr>
          <a:xfrm>
            <a:off x="4208374" y="1511637"/>
            <a:ext cx="5838704" cy="2928613"/>
          </a:xfrm>
          <a:prstGeom prst="rect">
            <a:avLst/>
          </a:prstGeom>
        </p:spPr>
      </p:pic>
      <p:sp>
        <p:nvSpPr>
          <p:cNvPr id="14" name="TextBox 13"/>
          <p:cNvSpPr txBox="1"/>
          <p:nvPr/>
        </p:nvSpPr>
        <p:spPr>
          <a:xfrm>
            <a:off x="5524119" y="982422"/>
            <a:ext cx="4740021" cy="649730"/>
          </a:xfrm>
          <a:prstGeom prst="rect">
            <a:avLst/>
          </a:prstGeom>
          <a:noFill/>
        </p:spPr>
        <p:txBody>
          <a:bodyPr wrap="square" lIns="0" tIns="0" rIns="0" bIns="0" rtlCol="0">
            <a:spAutoFit/>
          </a:bodyPr>
          <a:lstStyle/>
          <a:p>
            <a:pPr>
              <a:spcBef>
                <a:spcPts val="661"/>
              </a:spcBef>
              <a:buSzPct val="100000"/>
            </a:pPr>
            <a:r>
              <a:rPr lang="en-US" sz="1213" dirty="0">
                <a:solidFill>
                  <a:srgbClr val="313131"/>
                </a:solidFill>
              </a:rPr>
              <a:t>Global ESG assets by </a:t>
            </a:r>
            <a:r>
              <a:rPr lang="en-US" sz="1213" dirty="0" smtClean="0">
                <a:solidFill>
                  <a:srgbClr val="313131"/>
                </a:solidFill>
              </a:rPr>
              <a:t>region </a:t>
            </a:r>
            <a:r>
              <a:rPr lang="zh-CN" altLang="en-US" sz="1213" dirty="0">
                <a:solidFill>
                  <a:srgbClr val="313131"/>
                </a:solidFill>
              </a:rPr>
              <a:t>按地区划分的全球</a:t>
            </a:r>
            <a:r>
              <a:rPr lang="en-US" altLang="zh-CN" sz="1213" dirty="0">
                <a:solidFill>
                  <a:srgbClr val="313131"/>
                </a:solidFill>
              </a:rPr>
              <a:t>ESG</a:t>
            </a:r>
            <a:r>
              <a:rPr lang="zh-CN" altLang="en-US" sz="1213" dirty="0">
                <a:solidFill>
                  <a:srgbClr val="313131"/>
                </a:solidFill>
              </a:rPr>
              <a:t>资产</a:t>
            </a:r>
            <a:endParaRPr lang="en-US" sz="1213" dirty="0">
              <a:solidFill>
                <a:srgbClr val="313131"/>
              </a:solidFill>
            </a:endParaRPr>
          </a:p>
          <a:p>
            <a:pPr>
              <a:spcBef>
                <a:spcPts val="661"/>
              </a:spcBef>
              <a:buSzPct val="100000"/>
            </a:pPr>
            <a:r>
              <a:rPr lang="en-US" sz="1213" i="1" dirty="0">
                <a:solidFill>
                  <a:srgbClr val="313131"/>
                </a:solidFill>
              </a:rPr>
              <a:t>Global Sustainable Investment Alliance 2016 </a:t>
            </a:r>
            <a:r>
              <a:rPr lang="en-US" sz="1213" i="1" dirty="0" smtClean="0">
                <a:solidFill>
                  <a:srgbClr val="313131"/>
                </a:solidFill>
              </a:rPr>
              <a:t>report </a:t>
            </a:r>
            <a:br>
              <a:rPr lang="en-US" sz="1213" i="1" dirty="0" smtClean="0">
                <a:solidFill>
                  <a:srgbClr val="313131"/>
                </a:solidFill>
              </a:rPr>
            </a:br>
            <a:r>
              <a:rPr lang="en-US" altLang="zh-CN" sz="1213" i="1" dirty="0" smtClean="0">
                <a:solidFill>
                  <a:srgbClr val="313131"/>
                </a:solidFill>
              </a:rPr>
              <a:t>2016</a:t>
            </a:r>
            <a:r>
              <a:rPr lang="zh-CN" altLang="en-US" sz="1213" i="1" dirty="0">
                <a:solidFill>
                  <a:srgbClr val="313131"/>
                </a:solidFill>
              </a:rPr>
              <a:t>年国际可持续投资联盟报告</a:t>
            </a:r>
            <a:endParaRPr lang="en-US" sz="1213" i="1" dirty="0">
              <a:solidFill>
                <a:srgbClr val="313131"/>
              </a:solidFill>
            </a:endParaRPr>
          </a:p>
        </p:txBody>
      </p:sp>
      <p:sp>
        <p:nvSpPr>
          <p:cNvPr id="15" name="TextBox 14"/>
          <p:cNvSpPr txBox="1"/>
          <p:nvPr/>
        </p:nvSpPr>
        <p:spPr>
          <a:xfrm>
            <a:off x="7388633" y="5908281"/>
            <a:ext cx="2117562" cy="933269"/>
          </a:xfrm>
          <a:prstGeom prst="rect">
            <a:avLst/>
          </a:prstGeom>
          <a:noFill/>
        </p:spPr>
        <p:txBody>
          <a:bodyPr wrap="square" lIns="0" tIns="0" rIns="0" bIns="0" rtlCol="0">
            <a:spAutoFit/>
          </a:bodyPr>
          <a:lstStyle/>
          <a:p>
            <a:pPr>
              <a:spcBef>
                <a:spcPts val="661"/>
              </a:spcBef>
              <a:buSzPct val="100000"/>
            </a:pPr>
            <a:r>
              <a:rPr lang="en-US" sz="1213" dirty="0">
                <a:solidFill>
                  <a:srgbClr val="313131"/>
                </a:solidFill>
              </a:rPr>
              <a:t>Growth of ESG assets by region 2014-2016, in USD </a:t>
            </a:r>
            <a:r>
              <a:rPr lang="en-US" sz="1213" dirty="0" smtClean="0">
                <a:solidFill>
                  <a:srgbClr val="313131"/>
                </a:solidFill>
              </a:rPr>
              <a:t>billions </a:t>
            </a:r>
            <a:r>
              <a:rPr lang="en-US" altLang="zh-CN" sz="1213" dirty="0" smtClean="0">
                <a:solidFill>
                  <a:srgbClr val="313131"/>
                </a:solidFill>
              </a:rPr>
              <a:t>2014 </a:t>
            </a:r>
            <a:r>
              <a:rPr lang="en-US" altLang="zh-CN" sz="1213" dirty="0">
                <a:solidFill>
                  <a:srgbClr val="313131"/>
                </a:solidFill>
              </a:rPr>
              <a:t>- 2016</a:t>
            </a:r>
            <a:r>
              <a:rPr lang="zh-CN" altLang="en-US" sz="1213" dirty="0">
                <a:solidFill>
                  <a:srgbClr val="313131"/>
                </a:solidFill>
              </a:rPr>
              <a:t>年按地区划分的</a:t>
            </a:r>
            <a:r>
              <a:rPr lang="en-US" altLang="zh-CN" sz="1213" dirty="0">
                <a:solidFill>
                  <a:srgbClr val="313131"/>
                </a:solidFill>
              </a:rPr>
              <a:t>ESG</a:t>
            </a:r>
            <a:r>
              <a:rPr lang="zh-CN" altLang="en-US" sz="1213" dirty="0">
                <a:solidFill>
                  <a:srgbClr val="313131"/>
                </a:solidFill>
              </a:rPr>
              <a:t>资产增长，以十亿美元</a:t>
            </a:r>
            <a:r>
              <a:rPr lang="zh-CN" altLang="en-US" sz="1213" dirty="0" smtClean="0">
                <a:solidFill>
                  <a:srgbClr val="313131"/>
                </a:solidFill>
              </a:rPr>
              <a:t>计算</a:t>
            </a:r>
            <a:endParaRPr lang="en-US" sz="1213" dirty="0">
              <a:solidFill>
                <a:srgbClr val="313131"/>
              </a:solidFill>
            </a:endParaRPr>
          </a:p>
        </p:txBody>
      </p:sp>
      <p:sp>
        <p:nvSpPr>
          <p:cNvPr id="16" name="Rectangle 15"/>
          <p:cNvSpPr/>
          <p:nvPr/>
        </p:nvSpPr>
        <p:spPr>
          <a:xfrm>
            <a:off x="8949668" y="2094854"/>
            <a:ext cx="492443" cy="276999"/>
          </a:xfrm>
          <a:prstGeom prst="rect">
            <a:avLst/>
          </a:prstGeom>
        </p:spPr>
        <p:txBody>
          <a:bodyPr wrap="none">
            <a:spAutoFit/>
          </a:bodyPr>
          <a:lstStyle/>
          <a:p>
            <a:r>
              <a:rPr lang="zh-CN" altLang="en-US" sz="1200" dirty="0"/>
              <a:t>欧洲</a:t>
            </a:r>
            <a:endParaRPr lang="en-US" sz="1200" dirty="0"/>
          </a:p>
        </p:txBody>
      </p:sp>
      <p:sp>
        <p:nvSpPr>
          <p:cNvPr id="17" name="Rectangle 16"/>
          <p:cNvSpPr/>
          <p:nvPr/>
        </p:nvSpPr>
        <p:spPr>
          <a:xfrm>
            <a:off x="9304421" y="2383859"/>
            <a:ext cx="492443" cy="276999"/>
          </a:xfrm>
          <a:prstGeom prst="rect">
            <a:avLst/>
          </a:prstGeom>
        </p:spPr>
        <p:txBody>
          <a:bodyPr wrap="none">
            <a:spAutoFit/>
          </a:bodyPr>
          <a:lstStyle/>
          <a:p>
            <a:r>
              <a:rPr lang="zh-CN" altLang="en-US" sz="1200" dirty="0"/>
              <a:t>美国</a:t>
            </a:r>
            <a:endParaRPr lang="en-US" sz="1200" dirty="0"/>
          </a:p>
        </p:txBody>
      </p:sp>
      <p:sp>
        <p:nvSpPr>
          <p:cNvPr id="18" name="Rectangle 17"/>
          <p:cNvSpPr/>
          <p:nvPr/>
        </p:nvSpPr>
        <p:spPr>
          <a:xfrm>
            <a:off x="8935899" y="2642053"/>
            <a:ext cx="646331" cy="276999"/>
          </a:xfrm>
          <a:prstGeom prst="rect">
            <a:avLst/>
          </a:prstGeom>
        </p:spPr>
        <p:txBody>
          <a:bodyPr wrap="none">
            <a:spAutoFit/>
          </a:bodyPr>
          <a:lstStyle/>
          <a:p>
            <a:r>
              <a:rPr lang="zh-CN" altLang="en-US" sz="1200" dirty="0"/>
              <a:t>加拿大</a:t>
            </a:r>
            <a:endParaRPr lang="en-US" sz="1200" dirty="0"/>
          </a:p>
        </p:txBody>
      </p:sp>
      <p:sp>
        <p:nvSpPr>
          <p:cNvPr id="19" name="Rectangle 18"/>
          <p:cNvSpPr/>
          <p:nvPr/>
        </p:nvSpPr>
        <p:spPr>
          <a:xfrm>
            <a:off x="9130656" y="2927991"/>
            <a:ext cx="1332416" cy="276999"/>
          </a:xfrm>
          <a:prstGeom prst="rect">
            <a:avLst/>
          </a:prstGeom>
        </p:spPr>
        <p:txBody>
          <a:bodyPr wrap="none">
            <a:spAutoFit/>
          </a:bodyPr>
          <a:lstStyle/>
          <a:p>
            <a:r>
              <a:rPr lang="zh-CN" altLang="en-US" sz="1200" dirty="0"/>
              <a:t>澳大利亚</a:t>
            </a:r>
            <a:r>
              <a:rPr lang="en-US" altLang="zh-CN" sz="1200" dirty="0"/>
              <a:t>/</a:t>
            </a:r>
            <a:r>
              <a:rPr lang="zh-CN" altLang="en-US" sz="1200" dirty="0"/>
              <a:t>新西兰</a:t>
            </a:r>
            <a:endParaRPr lang="en-US" sz="1200" dirty="0"/>
          </a:p>
        </p:txBody>
      </p:sp>
      <p:sp>
        <p:nvSpPr>
          <p:cNvPr id="20" name="Rectangle 19"/>
          <p:cNvSpPr/>
          <p:nvPr/>
        </p:nvSpPr>
        <p:spPr>
          <a:xfrm>
            <a:off x="9276041" y="3217613"/>
            <a:ext cx="1415772" cy="276999"/>
          </a:xfrm>
          <a:prstGeom prst="rect">
            <a:avLst/>
          </a:prstGeom>
        </p:spPr>
        <p:txBody>
          <a:bodyPr wrap="none">
            <a:spAutoFit/>
          </a:bodyPr>
          <a:lstStyle/>
          <a:p>
            <a:r>
              <a:rPr lang="zh-CN" altLang="en-US" sz="1200" dirty="0"/>
              <a:t>亚洲（日本除外）</a:t>
            </a:r>
            <a:endParaRPr lang="en-US" sz="1200" dirty="0"/>
          </a:p>
        </p:txBody>
      </p:sp>
      <p:sp>
        <p:nvSpPr>
          <p:cNvPr id="21" name="Rectangle 20"/>
          <p:cNvSpPr/>
          <p:nvPr/>
        </p:nvSpPr>
        <p:spPr>
          <a:xfrm>
            <a:off x="8826155" y="3501283"/>
            <a:ext cx="492443" cy="276999"/>
          </a:xfrm>
          <a:prstGeom prst="rect">
            <a:avLst/>
          </a:prstGeom>
        </p:spPr>
        <p:txBody>
          <a:bodyPr wrap="none">
            <a:spAutoFit/>
          </a:bodyPr>
          <a:lstStyle/>
          <a:p>
            <a:r>
              <a:rPr lang="zh-CN" altLang="en-US" sz="1200" dirty="0"/>
              <a:t>日本</a:t>
            </a:r>
            <a:endParaRPr lang="en-US" sz="1200" dirty="0"/>
          </a:p>
        </p:txBody>
      </p:sp>
      <p:sp>
        <p:nvSpPr>
          <p:cNvPr id="23" name="Rectangle 22"/>
          <p:cNvSpPr/>
          <p:nvPr/>
        </p:nvSpPr>
        <p:spPr>
          <a:xfrm>
            <a:off x="1082467" y="5125054"/>
            <a:ext cx="492443" cy="276999"/>
          </a:xfrm>
          <a:prstGeom prst="rect">
            <a:avLst/>
          </a:prstGeom>
        </p:spPr>
        <p:txBody>
          <a:bodyPr wrap="none">
            <a:spAutoFit/>
          </a:bodyPr>
          <a:lstStyle/>
          <a:p>
            <a:r>
              <a:rPr lang="zh-CN" altLang="en-US" sz="1200" dirty="0"/>
              <a:t>欧洲</a:t>
            </a:r>
            <a:endParaRPr lang="en-US" sz="1200" dirty="0"/>
          </a:p>
        </p:txBody>
      </p:sp>
      <p:sp>
        <p:nvSpPr>
          <p:cNvPr id="24" name="Rectangle 23"/>
          <p:cNvSpPr/>
          <p:nvPr/>
        </p:nvSpPr>
        <p:spPr>
          <a:xfrm>
            <a:off x="1530380" y="5401382"/>
            <a:ext cx="492443" cy="276999"/>
          </a:xfrm>
          <a:prstGeom prst="rect">
            <a:avLst/>
          </a:prstGeom>
        </p:spPr>
        <p:txBody>
          <a:bodyPr wrap="none">
            <a:spAutoFit/>
          </a:bodyPr>
          <a:lstStyle/>
          <a:p>
            <a:r>
              <a:rPr lang="zh-CN" altLang="en-US" sz="1200" dirty="0"/>
              <a:t>美国</a:t>
            </a:r>
            <a:endParaRPr lang="en-US" sz="1200" dirty="0"/>
          </a:p>
        </p:txBody>
      </p:sp>
      <p:sp>
        <p:nvSpPr>
          <p:cNvPr id="25" name="Rectangle 24"/>
          <p:cNvSpPr/>
          <p:nvPr/>
        </p:nvSpPr>
        <p:spPr>
          <a:xfrm>
            <a:off x="1139836" y="5631282"/>
            <a:ext cx="646331" cy="276999"/>
          </a:xfrm>
          <a:prstGeom prst="rect">
            <a:avLst/>
          </a:prstGeom>
        </p:spPr>
        <p:txBody>
          <a:bodyPr wrap="none">
            <a:spAutoFit/>
          </a:bodyPr>
          <a:lstStyle/>
          <a:p>
            <a:r>
              <a:rPr lang="zh-CN" altLang="en-US" sz="1200" dirty="0"/>
              <a:t>加拿大</a:t>
            </a:r>
            <a:endParaRPr lang="en-US" sz="1200" dirty="0"/>
          </a:p>
        </p:txBody>
      </p:sp>
      <p:sp>
        <p:nvSpPr>
          <p:cNvPr id="26" name="Rectangle 25"/>
          <p:cNvSpPr/>
          <p:nvPr/>
        </p:nvSpPr>
        <p:spPr>
          <a:xfrm>
            <a:off x="2215331" y="5880985"/>
            <a:ext cx="1332416" cy="276999"/>
          </a:xfrm>
          <a:prstGeom prst="rect">
            <a:avLst/>
          </a:prstGeom>
        </p:spPr>
        <p:txBody>
          <a:bodyPr wrap="none">
            <a:spAutoFit/>
          </a:bodyPr>
          <a:lstStyle/>
          <a:p>
            <a:r>
              <a:rPr lang="zh-CN" altLang="en-US" sz="1200" dirty="0"/>
              <a:t>澳大利亚</a:t>
            </a:r>
            <a:r>
              <a:rPr lang="en-US" altLang="zh-CN" sz="1200" dirty="0"/>
              <a:t>/</a:t>
            </a:r>
            <a:r>
              <a:rPr lang="zh-CN" altLang="en-US" sz="1200" dirty="0"/>
              <a:t>新西兰</a:t>
            </a:r>
            <a:endParaRPr lang="en-US" sz="1200" dirty="0"/>
          </a:p>
        </p:txBody>
      </p:sp>
      <p:sp>
        <p:nvSpPr>
          <p:cNvPr id="27" name="Rectangle 26"/>
          <p:cNvSpPr/>
          <p:nvPr/>
        </p:nvSpPr>
        <p:spPr>
          <a:xfrm>
            <a:off x="1591316" y="6128170"/>
            <a:ext cx="1415772" cy="276999"/>
          </a:xfrm>
          <a:prstGeom prst="rect">
            <a:avLst/>
          </a:prstGeom>
        </p:spPr>
        <p:txBody>
          <a:bodyPr wrap="none">
            <a:spAutoFit/>
          </a:bodyPr>
          <a:lstStyle/>
          <a:p>
            <a:r>
              <a:rPr lang="zh-CN" altLang="en-US" sz="1200" dirty="0"/>
              <a:t>亚洲（日本除外）</a:t>
            </a:r>
            <a:endParaRPr lang="en-US" sz="1200" dirty="0"/>
          </a:p>
        </p:txBody>
      </p:sp>
      <p:sp>
        <p:nvSpPr>
          <p:cNvPr id="28" name="Rectangle 27"/>
          <p:cNvSpPr/>
          <p:nvPr/>
        </p:nvSpPr>
        <p:spPr>
          <a:xfrm>
            <a:off x="1011198" y="6389003"/>
            <a:ext cx="492443" cy="276999"/>
          </a:xfrm>
          <a:prstGeom prst="rect">
            <a:avLst/>
          </a:prstGeom>
        </p:spPr>
        <p:txBody>
          <a:bodyPr wrap="none">
            <a:spAutoFit/>
          </a:bodyPr>
          <a:lstStyle/>
          <a:p>
            <a:r>
              <a:rPr lang="zh-CN" altLang="en-US" sz="1200" dirty="0"/>
              <a:t>日本</a:t>
            </a:r>
            <a:endParaRPr lang="en-US" sz="1200" dirty="0"/>
          </a:p>
        </p:txBody>
      </p:sp>
    </p:spTree>
    <p:extLst>
      <p:ext uri="{BB962C8B-B14F-4D97-AF65-F5344CB8AC3E}">
        <p14:creationId xmlns:p14="http://schemas.microsoft.com/office/powerpoint/2010/main" val="891836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From: European SRI Study 2018, </a:t>
            </a:r>
            <a:r>
              <a:rPr lang="en-US" dirty="0" err="1" smtClean="0"/>
              <a:t>Eurosif</a:t>
            </a:r>
            <a:endParaRPr lang="en-US" dirty="0"/>
          </a:p>
        </p:txBody>
      </p:sp>
      <p:sp>
        <p:nvSpPr>
          <p:cNvPr id="3" name="Title 2"/>
          <p:cNvSpPr>
            <a:spLocks noGrp="1"/>
          </p:cNvSpPr>
          <p:nvPr>
            <p:ph type="title"/>
          </p:nvPr>
        </p:nvSpPr>
        <p:spPr/>
        <p:txBody>
          <a:bodyPr/>
          <a:lstStyle/>
          <a:p>
            <a:r>
              <a:rPr lang="en-US" dirty="0" smtClean="0"/>
              <a:t>Overview of sustainable investing strategies in Europe</a:t>
            </a:r>
            <a:endParaRPr lang="en-US" dirty="0"/>
          </a:p>
        </p:txBody>
      </p:sp>
      <p:pic>
        <p:nvPicPr>
          <p:cNvPr id="4" name="Picture 3"/>
          <p:cNvPicPr>
            <a:picLocks noChangeAspect="1"/>
          </p:cNvPicPr>
          <p:nvPr/>
        </p:nvPicPr>
        <p:blipFill>
          <a:blip r:embed="rId3"/>
          <a:stretch>
            <a:fillRect/>
          </a:stretch>
        </p:blipFill>
        <p:spPr>
          <a:xfrm>
            <a:off x="-86760" y="1907685"/>
            <a:ext cx="10696290" cy="4679928"/>
          </a:xfrm>
          <a:prstGeom prst="rect">
            <a:avLst/>
          </a:prstGeom>
        </p:spPr>
      </p:pic>
      <p:sp>
        <p:nvSpPr>
          <p:cNvPr id="5" name="Right Arrow 4"/>
          <p:cNvSpPr/>
          <p:nvPr/>
        </p:nvSpPr>
        <p:spPr bwMode="gray">
          <a:xfrm rot="10800000">
            <a:off x="6225436" y="4020856"/>
            <a:ext cx="989556" cy="400833"/>
          </a:xfrm>
          <a:prstGeom prst="rightArrow">
            <a:avLst/>
          </a:prstGeom>
          <a:solidFill>
            <a:srgbClr val="ED8B0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Tree>
    <p:extLst>
      <p:ext uri="{BB962C8B-B14F-4D97-AF65-F5344CB8AC3E}">
        <p14:creationId xmlns:p14="http://schemas.microsoft.com/office/powerpoint/2010/main" val="4052246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Hong Kong Green Finance Association (HKGFA) launched in September 2018</a:t>
            </a:r>
            <a:br>
              <a:rPr lang="en-US" dirty="0" smtClean="0"/>
            </a:br>
            <a:endParaRPr lang="en-US" dirty="0">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6533"/>
            <a:ext cx="6964542" cy="464920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5325" y="986117"/>
            <a:ext cx="5553075" cy="3706973"/>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7425" y="5477035"/>
            <a:ext cx="3762375" cy="876300"/>
          </a:xfrm>
          <a:prstGeom prst="rect">
            <a:avLst/>
          </a:prstGeom>
        </p:spPr>
      </p:pic>
    </p:spTree>
    <p:extLst>
      <p:ext uri="{BB962C8B-B14F-4D97-AF65-F5344CB8AC3E}">
        <p14:creationId xmlns:p14="http://schemas.microsoft.com/office/powerpoint/2010/main" val="3845536711"/>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8KEztrqPu0.ccF8qdOw.L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GK8.aFC3p0ils54GIHuZg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ank">
  <a:themeElements>
    <a:clrScheme name="Deloitte">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Lst>
  <a:extLst>
    <a:ext uri="{05A4C25C-085E-4340-85A3-A5531E510DB2}">
      <thm15:themeFamily xmlns:thm15="http://schemas.microsoft.com/office/thememl/2012/main" name="Report (print).potx" id="{08BB7E24-D8AC-4C3E-97FF-0E764AA7A5C3}" vid="{7C70C216-2894-4396-B7E5-45EC1942C9BC}"/>
    </a:ext>
  </a:extLst>
</a:theme>
</file>

<file path=ppt/theme/theme10.xml><?xml version="1.0" encoding="utf-8"?>
<a:theme xmlns:a="http://schemas.openxmlformats.org/drawingml/2006/main" name="9_Blank">
  <a:themeElements>
    <a:clrScheme name="Deloitte">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Lst>
  <a:extLst>
    <a:ext uri="{05A4C25C-085E-4340-85A3-A5531E510DB2}">
      <thm15:themeFamily xmlns:thm15="http://schemas.microsoft.com/office/thememl/2012/main" name="Report (print).potx" id="{08BB7E24-D8AC-4C3E-97FF-0E764AA7A5C3}" vid="{7C70C216-2894-4396-B7E5-45EC1942C9BC}"/>
    </a:ext>
  </a:extLst>
</a:theme>
</file>

<file path=ppt/theme/theme11.xml><?xml version="1.0" encoding="utf-8"?>
<a:theme xmlns:a="http://schemas.openxmlformats.org/drawingml/2006/main" name="10_Blank">
  <a:themeElements>
    <a:clrScheme name="Deloitte">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Lst>
  <a:extLst>
    <a:ext uri="{05A4C25C-085E-4340-85A3-A5531E510DB2}">
      <thm15:themeFamily xmlns:thm15="http://schemas.microsoft.com/office/thememl/2012/main" name="Report (print).potx" id="{08BB7E24-D8AC-4C3E-97FF-0E764AA7A5C3}" vid="{7C70C216-2894-4396-B7E5-45EC1942C9BC}"/>
    </a:ext>
  </a:extLst>
</a:theme>
</file>

<file path=ppt/theme/theme12.xml><?xml version="1.0" encoding="utf-8"?>
<a:theme xmlns:a="http://schemas.openxmlformats.org/drawingml/2006/main" name="11_Blank">
  <a:themeElements>
    <a:clrScheme name="Deloitte">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Lst>
  <a:extLst>
    <a:ext uri="{05A4C25C-085E-4340-85A3-A5531E510DB2}">
      <thm15:themeFamily xmlns:thm15="http://schemas.microsoft.com/office/thememl/2012/main" name="Report (print).potx" id="{08BB7E24-D8AC-4C3E-97FF-0E764AA7A5C3}" vid="{7C70C216-2894-4396-B7E5-45EC1942C9BC}"/>
    </a:ext>
  </a:extLst>
</a:theme>
</file>

<file path=ppt/theme/theme13.xml><?xml version="1.0" encoding="utf-8"?>
<a:theme xmlns:a="http://schemas.openxmlformats.org/drawingml/2006/main" name="12_Blank">
  <a:themeElements>
    <a:clrScheme name="Deloitte">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Lst>
  <a:extLst>
    <a:ext uri="{05A4C25C-085E-4340-85A3-A5531E510DB2}">
      <thm15:themeFamily xmlns:thm15="http://schemas.microsoft.com/office/thememl/2012/main" name="Report (print).potx" id="{08BB7E24-D8AC-4C3E-97FF-0E764AA7A5C3}" vid="{7C70C216-2894-4396-B7E5-45EC1942C9BC}"/>
    </a:ext>
  </a:extLst>
</a:theme>
</file>

<file path=ppt/theme/theme14.xml><?xml version="1.0" encoding="utf-8"?>
<a:theme xmlns:a="http://schemas.openxmlformats.org/drawingml/2006/main" name="13_Blank">
  <a:themeElements>
    <a:clrScheme name="Deloitte">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Lst>
  <a:extLst>
    <a:ext uri="{05A4C25C-085E-4340-85A3-A5531E510DB2}">
      <thm15:themeFamily xmlns:thm15="http://schemas.microsoft.com/office/thememl/2012/main" name="Report (print).potx" id="{08BB7E24-D8AC-4C3E-97FF-0E764AA7A5C3}" vid="{7C70C216-2894-4396-B7E5-45EC1942C9BC}"/>
    </a:ext>
  </a:extLst>
</a:theme>
</file>

<file path=ppt/theme/theme15.xml><?xml version="1.0" encoding="utf-8"?>
<a:theme xmlns:a="http://schemas.openxmlformats.org/drawingml/2006/main" name="1_Deloitte_US_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spAutoFit/>
      </a:bodyPr>
      <a:lstStyle>
        <a:defPPr>
          <a:spcBef>
            <a:spcPts val="200"/>
          </a:spcBef>
          <a:buSzPct val="100000"/>
          <a:defRPr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Presentation1" id="{9DE63477-FD68-4262-9499-767BE1695B35}" vid="{D62739BE-D24B-48D3-986D-3A15D0138B79}"/>
    </a:ext>
  </a:extLst>
</a:theme>
</file>

<file path=ppt/theme/theme1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a:themeElements>
    <a:clrScheme name="Deloitte">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Lst>
  <a:extLst>
    <a:ext uri="{05A4C25C-085E-4340-85A3-A5531E510DB2}">
      <thm15:themeFamily xmlns:thm15="http://schemas.microsoft.com/office/thememl/2012/main" name="Report (print).potx" id="{08BB7E24-D8AC-4C3E-97FF-0E764AA7A5C3}" vid="{7C70C216-2894-4396-B7E5-45EC1942C9BC}"/>
    </a:ext>
  </a:extLst>
</a:theme>
</file>

<file path=ppt/theme/theme3.xml><?xml version="1.0" encoding="utf-8"?>
<a:theme xmlns:a="http://schemas.openxmlformats.org/drawingml/2006/main" name="2_Blank">
  <a:themeElements>
    <a:clrScheme name="Deloitte">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Lst>
  <a:extLst>
    <a:ext uri="{05A4C25C-085E-4340-85A3-A5531E510DB2}">
      <thm15:themeFamily xmlns:thm15="http://schemas.microsoft.com/office/thememl/2012/main" name="Proposal (print).potx" id="{965F29F9-A605-444E-AEC5-1599010627DB}" vid="{63318493-7C46-4B97-A238-6D2FBBDD6232}"/>
    </a:ext>
  </a:extLst>
</a:theme>
</file>

<file path=ppt/theme/theme4.xml><?xml version="1.0" encoding="utf-8"?>
<a:theme xmlns:a="http://schemas.openxmlformats.org/drawingml/2006/main" name="3_Blank">
  <a:themeElements>
    <a:clrScheme name="Deloitte">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Lst>
  <a:extLst>
    <a:ext uri="{05A4C25C-085E-4340-85A3-A5531E510DB2}">
      <thm15:themeFamily xmlns:thm15="http://schemas.microsoft.com/office/thememl/2012/main" name="Report (print).potx" id="{08BB7E24-D8AC-4C3E-97FF-0E764AA7A5C3}" vid="{7C70C216-2894-4396-B7E5-45EC1942C9BC}"/>
    </a:ext>
  </a:extLst>
</a:theme>
</file>

<file path=ppt/theme/theme5.xml><?xml version="1.0" encoding="utf-8"?>
<a:theme xmlns:a="http://schemas.openxmlformats.org/drawingml/2006/main" name="4_Blank">
  <a:themeElements>
    <a:clrScheme name="Deloitte">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Lst>
  <a:extLst>
    <a:ext uri="{05A4C25C-085E-4340-85A3-A5531E510DB2}">
      <thm15:themeFamily xmlns:thm15="http://schemas.microsoft.com/office/thememl/2012/main" name="Report (print).potx" id="{08BB7E24-D8AC-4C3E-97FF-0E764AA7A5C3}" vid="{7C70C216-2894-4396-B7E5-45EC1942C9BC}"/>
    </a:ext>
  </a:extLst>
</a:theme>
</file>

<file path=ppt/theme/theme6.xml><?xml version="1.0" encoding="utf-8"?>
<a:theme xmlns:a="http://schemas.openxmlformats.org/drawingml/2006/main" name="5_Blank">
  <a:themeElements>
    <a:clrScheme name="Deloitte">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Lst>
  <a:extLst>
    <a:ext uri="{05A4C25C-085E-4340-85A3-A5531E510DB2}">
      <thm15:themeFamily xmlns:thm15="http://schemas.microsoft.com/office/thememl/2012/main" name="Report (print).potx" id="{08BB7E24-D8AC-4C3E-97FF-0E764AA7A5C3}" vid="{7C70C216-2894-4396-B7E5-45EC1942C9BC}"/>
    </a:ext>
  </a:extLst>
</a:theme>
</file>

<file path=ppt/theme/theme7.xml><?xml version="1.0" encoding="utf-8"?>
<a:theme xmlns:a="http://schemas.openxmlformats.org/drawingml/2006/main" name="6_Blank">
  <a:themeElements>
    <a:clrScheme name="Deloitte">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Lst>
  <a:extLst>
    <a:ext uri="{05A4C25C-085E-4340-85A3-A5531E510DB2}">
      <thm15:themeFamily xmlns:thm15="http://schemas.microsoft.com/office/thememl/2012/main" name="Report (print).potx" id="{08BB7E24-D8AC-4C3E-97FF-0E764AA7A5C3}" vid="{7C70C216-2894-4396-B7E5-45EC1942C9BC}"/>
    </a:ext>
  </a:extLst>
</a:theme>
</file>

<file path=ppt/theme/theme8.xml><?xml version="1.0" encoding="utf-8"?>
<a:theme xmlns:a="http://schemas.openxmlformats.org/drawingml/2006/main" name="7_Blank">
  <a:themeElements>
    <a:clrScheme name="Deloitte">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Lst>
  <a:extLst>
    <a:ext uri="{05A4C25C-085E-4340-85A3-A5531E510DB2}">
      <thm15:themeFamily xmlns:thm15="http://schemas.microsoft.com/office/thememl/2012/main" name="Report (print).potx" id="{08BB7E24-D8AC-4C3E-97FF-0E764AA7A5C3}" vid="{7C70C216-2894-4396-B7E5-45EC1942C9BC}"/>
    </a:ext>
  </a:extLst>
</a:theme>
</file>

<file path=ppt/theme/theme9.xml><?xml version="1.0" encoding="utf-8"?>
<a:theme xmlns:a="http://schemas.openxmlformats.org/drawingml/2006/main" name="8_Blank">
  <a:themeElements>
    <a:clrScheme name="Deloitte">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Lst>
  <a:extLst>
    <a:ext uri="{05A4C25C-085E-4340-85A3-A5531E510DB2}">
      <thm15:themeFamily xmlns:thm15="http://schemas.microsoft.com/office/thememl/2012/main" name="Report (print).potx" id="{08BB7E24-D8AC-4C3E-97FF-0E764AA7A5C3}" vid="{7C70C216-2894-4396-B7E5-45EC1942C9BC}"/>
    </a:ext>
  </a:extLst>
</a:theme>
</file>

<file path=docProps/app.xml><?xml version="1.0" encoding="utf-8"?>
<Properties xmlns="http://schemas.openxmlformats.org/officeDocument/2006/extended-properties" xmlns:vt="http://schemas.openxmlformats.org/officeDocument/2006/docPropsVTypes">
  <Template>Report (print)</Template>
  <TotalTime>58789</TotalTime>
  <Words>2032</Words>
  <Application>Microsoft Office PowerPoint</Application>
  <PresentationFormat>Custom</PresentationFormat>
  <Paragraphs>285</Paragraphs>
  <Slides>20</Slides>
  <Notes>20</Notes>
  <HiddenSlides>0</HiddenSlides>
  <MMClips>0</MMClips>
  <ScaleCrop>false</ScaleCrop>
  <HeadingPairs>
    <vt:vector size="8" baseType="variant">
      <vt:variant>
        <vt:lpstr>Fonts Used</vt:lpstr>
      </vt:variant>
      <vt:variant>
        <vt:i4>12</vt:i4>
      </vt:variant>
      <vt:variant>
        <vt:lpstr>Theme</vt:lpstr>
      </vt:variant>
      <vt:variant>
        <vt:i4>15</vt:i4>
      </vt:variant>
      <vt:variant>
        <vt:lpstr>Embedded OLE Servers</vt:lpstr>
      </vt:variant>
      <vt:variant>
        <vt:i4>1</vt:i4>
      </vt:variant>
      <vt:variant>
        <vt:lpstr>Slide Titles</vt:lpstr>
      </vt:variant>
      <vt:variant>
        <vt:i4>20</vt:i4>
      </vt:variant>
    </vt:vector>
  </HeadingPairs>
  <TitlesOfParts>
    <vt:vector size="48" baseType="lpstr">
      <vt:lpstr>MS Mincho</vt:lpstr>
      <vt:lpstr>ＭＳ Ｐゴシック</vt:lpstr>
      <vt:lpstr>Open Sans</vt:lpstr>
      <vt:lpstr>Open Sans Light</vt:lpstr>
      <vt:lpstr>华文细黑</vt:lpstr>
      <vt:lpstr>Arial</vt:lpstr>
      <vt:lpstr>Calibri</vt:lpstr>
      <vt:lpstr>Calibri Light</vt:lpstr>
      <vt:lpstr>Georgia</vt:lpstr>
      <vt:lpstr>Verdana</vt:lpstr>
      <vt:lpstr>Wingdings</vt:lpstr>
      <vt:lpstr>Wingdings 2</vt:lpstr>
      <vt:lpstr>Blank</vt:lpstr>
      <vt:lpstr>1_Blank</vt:lpstr>
      <vt:lpstr>2_Blank</vt:lpstr>
      <vt:lpstr>3_Blank</vt:lpstr>
      <vt:lpstr>4_Blank</vt:lpstr>
      <vt:lpstr>5_Blank</vt:lpstr>
      <vt:lpstr>6_Blank</vt:lpstr>
      <vt:lpstr>7_Blank</vt:lpstr>
      <vt:lpstr>8_Blank</vt:lpstr>
      <vt:lpstr>9_Blank</vt:lpstr>
      <vt:lpstr>10_Blank</vt:lpstr>
      <vt:lpstr>11_Blank</vt:lpstr>
      <vt:lpstr>12_Blank</vt:lpstr>
      <vt:lpstr>13_Blank</vt:lpstr>
      <vt:lpstr>1_Deloitte_US_Onscreen</vt:lpstr>
      <vt:lpstr>think-cell Slide</vt:lpstr>
      <vt:lpstr>Green finance and climate change – risks and opportunities</vt:lpstr>
      <vt:lpstr>PowerPoint Presentation</vt:lpstr>
      <vt:lpstr>Background to ESG investing and trends</vt:lpstr>
      <vt:lpstr>Responsible Investment / ESG Investing – an opportunity for value creation</vt:lpstr>
      <vt:lpstr>What does Responsible Investment / ESG investing entail? </vt:lpstr>
      <vt:lpstr>ESG Investing Spectrum </vt:lpstr>
      <vt:lpstr>Growth of Responsible Investment / ESG Investing Assets ESG / 负责任投资资产的增长</vt:lpstr>
      <vt:lpstr>Overview of sustainable investing strategies in Europe</vt:lpstr>
      <vt:lpstr>Hong Kong Green Finance Association (HKGFA) launched in September 2018 </vt:lpstr>
      <vt:lpstr>Financial Services Development Council (FSDC) publication ESG Strategy for Hong Kong</vt:lpstr>
      <vt:lpstr>Climate Change Risk</vt:lpstr>
      <vt:lpstr>PowerPoint Presentation</vt:lpstr>
      <vt:lpstr>PowerPoint Presentation</vt:lpstr>
      <vt:lpstr>Task Force for Climate-related Financial Disclosure (TCFD) - Taxonomy</vt:lpstr>
      <vt:lpstr>PowerPoint Presentation</vt:lpstr>
      <vt:lpstr>PowerPoint Presentation</vt:lpstr>
      <vt:lpstr>PowerPoint Presentation</vt:lpstr>
      <vt:lpstr>Closing remarks</vt:lpstr>
      <vt:lpstr>Closing remarks</vt:lpstr>
      <vt:lpstr>PowerPoint Presentation</vt:lpstr>
    </vt:vector>
  </TitlesOfParts>
  <Company>Deloitte Touche Tohmatsu Services,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Yuan Jiang</dc:creator>
  <cp:lastModifiedBy>Hannah Jane Routh</cp:lastModifiedBy>
  <cp:revision>1944</cp:revision>
  <cp:lastPrinted>2018-04-25T06:52:50Z</cp:lastPrinted>
  <dcterms:created xsi:type="dcterms:W3CDTF">2017-11-08T10:26:23Z</dcterms:created>
  <dcterms:modified xsi:type="dcterms:W3CDTF">2019-04-01T02:23:20Z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D_TemplateTypeName">
    <vt:lpwstr>Report</vt:lpwstr>
  </property>
  <property fmtid="{D5CDD505-2E9C-101B-9397-08002B2CF9AE}" pid="3" name="DocumentInfoFinished">
    <vt:lpwstr>True</vt:lpwstr>
  </property>
</Properties>
</file>